
<file path=[Content_Types].xml><?xml version="1.0" encoding="utf-8"?>
<Types xmlns="http://schemas.openxmlformats.org/package/2006/content-types">
  <Override PartName="/ppt/slideMasters/slideMaster3.xml" ContentType="application/vnd.openxmlformats-officedocument.presentationml.slideMaster+xml"/>
  <Override PartName="/ppt/slides/slide6.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slideLayouts/slideLayout39.xml" ContentType="application/vnd.openxmlformats-officedocument.presentationml.slideLayout+xml"/>
  <Override PartName="/ppt/slideLayouts/slideLayout48.xml" ContentType="application/vnd.openxmlformats-officedocument.presentationml.slideLayout+xml"/>
  <Override PartName="/ppt/theme/theme5.xml" ContentType="application/vnd.openxmlformats-officedocument.them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Layouts/slideLayout28.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46.xml" ContentType="application/vnd.openxmlformats-officedocument.presentationml.slideLayout+xml"/>
  <Override PartName="/ppt/slideLayouts/slideLayout55.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15.xml" ContentType="application/vnd.openxmlformats-officedocument.presentationml.slideLayout+xml"/>
  <Override PartName="/ppt/slideLayouts/slideLayout26.xml" ContentType="application/vnd.openxmlformats-officedocument.presentationml.slideLayout+xml"/>
  <Override PartName="/ppt/slideLayouts/slideLayout35.xml" ContentType="application/vnd.openxmlformats-officedocument.presentationml.slideLayout+xml"/>
  <Override PartName="/ppt/slideLayouts/slideLayout44.xml" ContentType="application/vnd.openxmlformats-officedocument.presentationml.slideLayout+xml"/>
  <Override PartName="/ppt/slideLayouts/slideLayout53.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Layouts/slideLayout13.xml" ContentType="application/vnd.openxmlformats-officedocument.presentationml.slideLayout+xml"/>
  <Override PartName="/ppt/slideLayouts/slideLayout22.xml" ContentType="application/vnd.openxmlformats-officedocument.presentationml.slideLayout+xml"/>
  <Override PartName="/ppt/slideLayouts/slideLayout24.xml" ContentType="application/vnd.openxmlformats-officedocument.presentationml.slideLayout+xml"/>
  <Override PartName="/ppt/slideLayouts/slideLayout33.xml" ContentType="application/vnd.openxmlformats-officedocument.presentationml.slideLayout+xml"/>
  <Override PartName="/ppt/slideLayouts/slideLayout42.xml" ContentType="application/vnd.openxmlformats-officedocument.presentationml.slideLayout+xml"/>
  <Override PartName="/ppt/slideLayouts/slideLayout51.xml" ContentType="application/vnd.openxmlformats-officedocument.presentationml.slideLayout+xml"/>
  <Override PartName="/ppt/slides/slide10.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20.xml" ContentType="application/vnd.openxmlformats-officedocument.presentationml.slideLayout+xml"/>
  <Override PartName="/ppt/slideLayouts/slideLayout31.xml" ContentType="application/vnd.openxmlformats-officedocument.presentationml.slideLayout+xml"/>
  <Override PartName="/ppt/slideLayouts/slideLayout40.xml" ContentType="application/vnd.openxmlformats-officedocument.presentationml.slideLayout+xml"/>
  <Override PartName="/ppt/slideMasters/slideMaster4.xml" ContentType="application/vnd.openxmlformats-officedocument.presentationml.slideMaster+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slideMasters/slideMaster2.xml" ContentType="application/vnd.openxmlformats-officedocument.presentationml.slideMaster+xml"/>
  <Override PartName="/ppt/slides/slide5.xml" ContentType="application/vnd.openxmlformats-officedocument.presentationml.slide+xml"/>
  <Override PartName="/ppt/slideLayouts/slideLayout7.xml" ContentType="application/vnd.openxmlformats-officedocument.presentationml.slideLayout+xml"/>
  <Override PartName="/ppt/slideLayouts/slideLayout29.xml" ContentType="application/vnd.openxmlformats-officedocument.presentationml.slideLayout+xml"/>
  <Override PartName="/ppt/slideLayouts/slideLayout38.xml" ContentType="application/vnd.openxmlformats-officedocument.presentationml.slideLayout+xml"/>
  <Override PartName="/ppt/theme/theme4.xml" ContentType="application/vnd.openxmlformats-officedocument.theme+xml"/>
  <Override PartName="/ppt/slideLayouts/slideLayout49.xml" ContentType="application/vnd.openxmlformats-officedocument.presentationml.slideLayout+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Layouts/slideLayout36.xml" ContentType="application/vnd.openxmlformats-officedocument.presentationml.slideLayout+xml"/>
  <Override PartName="/ppt/slideLayouts/slideLayout45.xml" ContentType="application/vnd.openxmlformats-officedocument.presentationml.slideLayout+xml"/>
  <Override PartName="/ppt/slideLayouts/slideLayout47.xml" ContentType="application/vnd.openxmlformats-officedocument.presentationml.slideLayout+xml"/>
  <Override PartName="/ppt/slides/slide1.xml" ContentType="application/vnd.openxmlformats-officedocument.presentationml.slide+xml"/>
  <Override PartName="/ppt/slides/slide15.xml" ContentType="application/vnd.openxmlformats-officedocument.presentationml.slide+xml"/>
  <Default Extension="jpeg" ContentType="image/jpeg"/>
  <Override PartName="/ppt/slideLayouts/slideLayout3.xml" ContentType="application/vnd.openxmlformats-officedocument.presentationml.slideLayout+xml"/>
  <Override PartName="/ppt/slideLayouts/slideLayout16.xml" ContentType="application/vnd.openxmlformats-officedocument.presentationml.slideLayout+xml"/>
  <Override PartName="/ppt/slideLayouts/slideLayout25.xml" ContentType="application/vnd.openxmlformats-officedocument.presentationml.slideLayout+xml"/>
  <Override PartName="/ppt/slideLayouts/slideLayout34.xml" ContentType="application/vnd.openxmlformats-officedocument.presentationml.slideLayout+xml"/>
  <Override PartName="/ppt/slideLayouts/slideLayout43.xml" ContentType="application/vnd.openxmlformats-officedocument.presentationml.slideLayout+xml"/>
  <Override PartName="/ppt/slideLayouts/slideLayout54.xml" ContentType="application/vnd.openxmlformats-officedocument.presentationml.slideLayout+xml"/>
  <Override PartName="/ppt/presentation.xml" ContentType="application/vnd.openxmlformats-officedocument.presentationml.presentation.main+xml"/>
  <Override PartName="/ppt/slides/slide13.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slideLayouts/slideLayout23.xml" ContentType="application/vnd.openxmlformats-officedocument.presentationml.slideLayout+xml"/>
  <Override PartName="/ppt/slideLayouts/slideLayout32.xml" ContentType="application/vnd.openxmlformats-officedocument.presentationml.slideLayout+xml"/>
  <Override PartName="/ppt/slideLayouts/slideLayout41.xml" ContentType="application/vnd.openxmlformats-officedocument.presentationml.slideLayout+xml"/>
  <Override PartName="/ppt/slideLayouts/slideLayout52.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Layouts/slideLayout12.xml" ContentType="application/vnd.openxmlformats-officedocument.presentationml.slideLayout+xml"/>
  <Override PartName="/ppt/slideLayouts/slideLayout21.xml" ContentType="application/vnd.openxmlformats-officedocument.presentationml.slideLayout+xml"/>
  <Override PartName="/ppt/slideLayouts/slideLayout30.xml" ContentType="application/vnd.openxmlformats-officedocument.presentationml.slideLayout+xml"/>
  <Override PartName="/ppt/slideLayouts/slideLayout50.xml" ContentType="application/vnd.openxmlformats-officedocument.presentationml.slideLayout+xml"/>
  <Override PartName="/ppt/slideLayouts/slideLayout10.xml" ContentType="application/vnd.openxmlformats-officedocument.presentationml.slideLayout+xml"/>
  <Override PartName="/ppt/slideMasters/slideMaster5.xml" ContentType="application/vnd.openxmlformats-officedocument.presentationml.slideMaster+xml"/>
  <Override PartName="/ppt/slides/slide8.xml" ContentType="application/vnd.openxmlformats-officedocument.presentationml.slide+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04" r:id="rId1"/>
    <p:sldMasterId id="2147483912" r:id="rId2"/>
    <p:sldMasterId id="2147483936" r:id="rId3"/>
    <p:sldMasterId id="2147483948" r:id="rId4"/>
    <p:sldMasterId id="2147483960" r:id="rId5"/>
  </p:sldMasterIdLst>
  <p:sldIdLst>
    <p:sldId id="257" r:id="rId6"/>
    <p:sldId id="259" r:id="rId7"/>
    <p:sldId id="260" r:id="rId8"/>
    <p:sldId id="263" r:id="rId9"/>
    <p:sldId id="261" r:id="rId10"/>
    <p:sldId id="264" r:id="rId11"/>
    <p:sldId id="265" r:id="rId12"/>
    <p:sldId id="266" r:id="rId13"/>
    <p:sldId id="262" r:id="rId14"/>
    <p:sldId id="267" r:id="rId15"/>
    <p:sldId id="268" r:id="rId16"/>
    <p:sldId id="272" r:id="rId17"/>
    <p:sldId id="273" r:id="rId18"/>
    <p:sldId id="274" r:id="rId19"/>
    <p:sldId id="277" r:id="rId20"/>
    <p:sldId id="269" r:id="rId21"/>
    <p:sldId id="270" r:id="rId22"/>
    <p:sldId id="276" r:id="rId23"/>
  </p:sldIdLst>
  <p:sldSz cx="12161838" cy="7315200"/>
  <p:notesSz cx="6858000" cy="9144000"/>
  <p:defaultTextStyle>
    <a:defPPr>
      <a:defRPr lang="en-US"/>
    </a:defPPr>
    <a:lvl1pPr marL="0" algn="l" defTabSz="1072091" rtl="0" eaLnBrk="1" latinLnBrk="0" hangingPunct="1">
      <a:defRPr sz="1900" kern="1200">
        <a:solidFill>
          <a:schemeClr val="tx1"/>
        </a:solidFill>
        <a:latin typeface="+mn-lt"/>
        <a:ea typeface="+mn-ea"/>
        <a:cs typeface="+mn-cs"/>
      </a:defRPr>
    </a:lvl1pPr>
    <a:lvl2pPr marL="536046" algn="l" defTabSz="1072091" rtl="0" eaLnBrk="1" latinLnBrk="0" hangingPunct="1">
      <a:defRPr sz="1900" kern="1200">
        <a:solidFill>
          <a:schemeClr val="tx1"/>
        </a:solidFill>
        <a:latin typeface="+mn-lt"/>
        <a:ea typeface="+mn-ea"/>
        <a:cs typeface="+mn-cs"/>
      </a:defRPr>
    </a:lvl2pPr>
    <a:lvl3pPr marL="1072091" algn="l" defTabSz="1072091" rtl="0" eaLnBrk="1" latinLnBrk="0" hangingPunct="1">
      <a:defRPr sz="1900" kern="1200">
        <a:solidFill>
          <a:schemeClr val="tx1"/>
        </a:solidFill>
        <a:latin typeface="+mn-lt"/>
        <a:ea typeface="+mn-ea"/>
        <a:cs typeface="+mn-cs"/>
      </a:defRPr>
    </a:lvl3pPr>
    <a:lvl4pPr marL="1608140" algn="l" defTabSz="1072091" rtl="0" eaLnBrk="1" latinLnBrk="0" hangingPunct="1">
      <a:defRPr sz="1900" kern="1200">
        <a:solidFill>
          <a:schemeClr val="tx1"/>
        </a:solidFill>
        <a:latin typeface="+mn-lt"/>
        <a:ea typeface="+mn-ea"/>
        <a:cs typeface="+mn-cs"/>
      </a:defRPr>
    </a:lvl4pPr>
    <a:lvl5pPr marL="2144186" algn="l" defTabSz="1072091" rtl="0" eaLnBrk="1" latinLnBrk="0" hangingPunct="1">
      <a:defRPr sz="1900" kern="1200">
        <a:solidFill>
          <a:schemeClr val="tx1"/>
        </a:solidFill>
        <a:latin typeface="+mn-lt"/>
        <a:ea typeface="+mn-ea"/>
        <a:cs typeface="+mn-cs"/>
      </a:defRPr>
    </a:lvl5pPr>
    <a:lvl6pPr marL="2680228" algn="l" defTabSz="1072091" rtl="0" eaLnBrk="1" latinLnBrk="0" hangingPunct="1">
      <a:defRPr sz="1900" kern="1200">
        <a:solidFill>
          <a:schemeClr val="tx1"/>
        </a:solidFill>
        <a:latin typeface="+mn-lt"/>
        <a:ea typeface="+mn-ea"/>
        <a:cs typeface="+mn-cs"/>
      </a:defRPr>
    </a:lvl6pPr>
    <a:lvl7pPr marL="3216274" algn="l" defTabSz="1072091" rtl="0" eaLnBrk="1" latinLnBrk="0" hangingPunct="1">
      <a:defRPr sz="1900" kern="1200">
        <a:solidFill>
          <a:schemeClr val="tx1"/>
        </a:solidFill>
        <a:latin typeface="+mn-lt"/>
        <a:ea typeface="+mn-ea"/>
        <a:cs typeface="+mn-cs"/>
      </a:defRPr>
    </a:lvl7pPr>
    <a:lvl8pPr marL="3752322" algn="l" defTabSz="1072091" rtl="0" eaLnBrk="1" latinLnBrk="0" hangingPunct="1">
      <a:defRPr sz="1900" kern="1200">
        <a:solidFill>
          <a:schemeClr val="tx1"/>
        </a:solidFill>
        <a:latin typeface="+mn-lt"/>
        <a:ea typeface="+mn-ea"/>
        <a:cs typeface="+mn-cs"/>
      </a:defRPr>
    </a:lvl8pPr>
    <a:lvl9pPr marL="4288369" algn="l" defTabSz="1072091" rtl="0" eaLnBrk="1" latinLnBrk="0" hangingPunct="1">
      <a:defRPr sz="19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p:cViewPr>
        <p:scale>
          <a:sx n="66" d="100"/>
          <a:sy n="66" d="100"/>
        </p:scale>
        <p:origin x="-882" y="-48"/>
      </p:cViewPr>
      <p:guideLst>
        <p:guide orient="horz" pos="2305"/>
        <p:guide pos="3831"/>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theme" Target="theme/theme1.xml"/><Relationship Id="rId3" Type="http://schemas.openxmlformats.org/officeDocument/2006/relationships/slideMaster" Target="slideMasters/slideMaster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presProps" Target="presProps.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5" name="Rounded Rectangle 14"/>
          <p:cNvSpPr/>
          <p:nvPr/>
        </p:nvSpPr>
        <p:spPr>
          <a:xfrm>
            <a:off x="405401" y="351136"/>
            <a:ext cx="11347929" cy="6609937"/>
          </a:xfrm>
          <a:prstGeom prst="roundRect">
            <a:avLst>
              <a:gd name="adj" fmla="val 2081"/>
            </a:avLst>
          </a:prstGeom>
          <a:gradFill flip="none" rotWithShape="1">
            <a:gsLst>
              <a:gs pos="0">
                <a:srgbClr val="FFFFFF">
                  <a:shade val="100000"/>
                </a:srgbClr>
              </a:gs>
              <a:gs pos="98000">
                <a:srgbClr val="FFFFFF">
                  <a:shade val="100000"/>
                </a:srgbClr>
              </a:gs>
              <a:gs pos="99055">
                <a:srgbClr val="FFFFFF">
                  <a:shade val="93000"/>
                </a:srgbClr>
              </a:gs>
              <a:gs pos="100000">
                <a:srgbClr val="FFFFFF">
                  <a:shade val="70000"/>
                </a:srgbClr>
              </a:gs>
            </a:gsLst>
            <a:lin ang="5400000" scaled="1"/>
            <a:tileRect/>
          </a:gradFill>
          <a:ln w="2000" cap="rnd" cmpd="sng" algn="ctr">
            <a:solidFill>
              <a:srgbClr val="302F2C">
                <a:tint val="65000"/>
                <a:satMod val="120000"/>
              </a:srgbClr>
            </a:solidFill>
            <a:prstDash val="solid"/>
          </a:ln>
          <a:effectLst>
            <a:outerShdw blurRad="76200" dist="50800" dir="5400000" algn="tl" rotWithShape="0">
              <a:srgbClr val="000000">
                <a:alpha val="25000"/>
              </a:srgbClr>
            </a:outerShdw>
          </a:effectLst>
        </p:spPr>
        <p:style>
          <a:lnRef idx="3">
            <a:schemeClr val="lt1"/>
          </a:lnRef>
          <a:fillRef idx="1">
            <a:schemeClr val="accent1"/>
          </a:fillRef>
          <a:effectRef idx="1">
            <a:schemeClr val="accent1"/>
          </a:effectRef>
          <a:fontRef idx="minor">
            <a:schemeClr val="lt1"/>
          </a:fontRef>
        </p:style>
        <p:txBody>
          <a:bodyPr lIns="107208" tIns="53605" rIns="107208" bIns="53605" anchor="ctr"/>
          <a:lstStyle>
            <a:extLst/>
          </a:lstStyle>
          <a:p>
            <a:pPr algn="ctr" eaLnBrk="1" latinLnBrk="0" hangingPunct="1"/>
            <a:endParaRPr kumimoji="0" lang="en-US"/>
          </a:p>
        </p:txBody>
      </p:sp>
      <p:sp>
        <p:nvSpPr>
          <p:cNvPr id="10" name="Rounded Rectangle 9"/>
          <p:cNvSpPr/>
          <p:nvPr/>
        </p:nvSpPr>
        <p:spPr>
          <a:xfrm>
            <a:off x="556756" y="463105"/>
            <a:ext cx="11048345" cy="3316224"/>
          </a:xfrm>
          <a:prstGeom prst="roundRect">
            <a:avLst>
              <a:gd name="adj" fmla="val 4578"/>
            </a:avLst>
          </a:prstGeom>
          <a:gradFill rotWithShape="1">
            <a:gsLst>
              <a:gs pos="0">
                <a:schemeClr val="bg1">
                  <a:tint val="75000"/>
                  <a:satMod val="150000"/>
                </a:schemeClr>
              </a:gs>
              <a:gs pos="55000">
                <a:schemeClr val="bg1">
                  <a:shade val="75000"/>
                  <a:satMod val="100000"/>
                </a:schemeClr>
              </a:gs>
              <a:gs pos="100000">
                <a:schemeClr val="bg1">
                  <a:shade val="35000"/>
                  <a:satMod val="100000"/>
                </a:schemeClr>
              </a:gs>
            </a:gsLst>
            <a:path path="circle">
              <a:fillToRect l="50000" t="175000" r="50000" b="-75000"/>
            </a:path>
          </a:gradFill>
          <a:ln w="8890" cap="rnd" cmpd="sng" algn="ctr">
            <a:noFill/>
            <a:prstDash val="solid"/>
          </a:ln>
          <a:effectLst/>
        </p:spPr>
        <p:style>
          <a:lnRef idx="3">
            <a:schemeClr val="lt1"/>
          </a:lnRef>
          <a:fillRef idx="1">
            <a:schemeClr val="accent1"/>
          </a:fillRef>
          <a:effectRef idx="1">
            <a:schemeClr val="accent1"/>
          </a:effectRef>
          <a:fontRef idx="minor">
            <a:schemeClr val="lt1"/>
          </a:fontRef>
        </p:style>
        <p:txBody>
          <a:bodyPr lIns="107208" tIns="53605" rIns="107208" bIns="53605" anchor="ctr"/>
          <a:lstStyle>
            <a:extLst/>
          </a:lstStyle>
          <a:p>
            <a:pPr algn="ctr" eaLnBrk="1" latinLnBrk="0" hangingPunct="1"/>
            <a:endParaRPr kumimoji="0" lang="en-US"/>
          </a:p>
        </p:txBody>
      </p:sp>
      <p:sp>
        <p:nvSpPr>
          <p:cNvPr id="5" name="Title 4"/>
          <p:cNvSpPr>
            <a:spLocks noGrp="1"/>
          </p:cNvSpPr>
          <p:nvPr>
            <p:ph type="ctrTitle"/>
          </p:nvPr>
        </p:nvSpPr>
        <p:spPr>
          <a:xfrm>
            <a:off x="960787" y="1941552"/>
            <a:ext cx="10337564" cy="1950720"/>
          </a:xfrm>
        </p:spPr>
        <p:txBody>
          <a:bodyPr lIns="53605" rIns="53605" bIns="53605"/>
          <a:lstStyle>
            <a:lvl1pPr algn="r">
              <a:defRPr sz="5400" b="1">
                <a:solidFill>
                  <a:schemeClr val="accent1">
                    <a:tint val="88000"/>
                    <a:satMod val="150000"/>
                  </a:schemeClr>
                </a:solidFill>
                <a:effectLst>
                  <a:outerShdw blurRad="53975" dist="22860" dir="5400000" algn="tl" rotWithShape="0">
                    <a:srgbClr val="000000">
                      <a:alpha val="55000"/>
                    </a:srgbClr>
                  </a:outerShdw>
                </a:effectLst>
              </a:defRPr>
            </a:lvl1pPr>
            <a:extLst/>
          </a:lstStyle>
          <a:p>
            <a:r>
              <a:rPr kumimoji="0" lang="en-US" smtClean="0"/>
              <a:t>Click to edit Master title style</a:t>
            </a:r>
            <a:endParaRPr kumimoji="0" lang="en-US"/>
          </a:p>
        </p:txBody>
      </p:sp>
      <p:sp>
        <p:nvSpPr>
          <p:cNvPr id="20" name="Subtitle 19"/>
          <p:cNvSpPr>
            <a:spLocks noGrp="1"/>
          </p:cNvSpPr>
          <p:nvPr>
            <p:ph type="subTitle" idx="1"/>
          </p:nvPr>
        </p:nvSpPr>
        <p:spPr>
          <a:xfrm>
            <a:off x="960787" y="3930705"/>
            <a:ext cx="10337564" cy="975360"/>
          </a:xfrm>
        </p:spPr>
        <p:txBody>
          <a:bodyPr lIns="214420" tIns="0"/>
          <a:lstStyle>
            <a:lvl1pPr marL="42886" indent="0" algn="r">
              <a:spcBef>
                <a:spcPts val="0"/>
              </a:spcBef>
              <a:buNone/>
              <a:defRPr sz="2600">
                <a:solidFill>
                  <a:schemeClr val="bg2">
                    <a:shade val="25000"/>
                  </a:schemeClr>
                </a:solidFill>
              </a:defRPr>
            </a:lvl1pPr>
            <a:lvl2pPr marL="536046" indent="0" algn="ctr">
              <a:buNone/>
            </a:lvl2pPr>
            <a:lvl3pPr marL="1072091" indent="0" algn="ctr">
              <a:buNone/>
            </a:lvl3pPr>
            <a:lvl4pPr marL="1608140" indent="0" algn="ctr">
              <a:buNone/>
            </a:lvl4pPr>
            <a:lvl5pPr marL="2144186" indent="0" algn="ctr">
              <a:buNone/>
            </a:lvl5pPr>
            <a:lvl6pPr marL="2680228" indent="0" algn="ctr">
              <a:buNone/>
            </a:lvl6pPr>
            <a:lvl7pPr marL="3216274" indent="0" algn="ctr">
              <a:buNone/>
            </a:lvl7pPr>
            <a:lvl8pPr marL="3752322" indent="0" algn="ctr">
              <a:buNone/>
            </a:lvl8pPr>
            <a:lvl9pPr marL="4288369" indent="0" algn="ctr">
              <a:buNone/>
            </a:lvl9pPr>
            <a:extLst/>
          </a:lstStyle>
          <a:p>
            <a:r>
              <a:rPr kumimoji="0" lang="en-US" smtClean="0"/>
              <a:t>Click to edit Master subtitle style</a:t>
            </a:r>
            <a:endParaRPr kumimoji="0" lang="en-US"/>
          </a:p>
        </p:txBody>
      </p:sp>
      <p:sp>
        <p:nvSpPr>
          <p:cNvPr id="19" name="Date Placeholder 18"/>
          <p:cNvSpPr>
            <a:spLocks noGrp="1"/>
          </p:cNvSpPr>
          <p:nvPr>
            <p:ph type="dt" sz="half" idx="10"/>
          </p:nvPr>
        </p:nvSpPr>
        <p:spPr/>
        <p:txBody>
          <a:bodyPr/>
          <a:lstStyle>
            <a:extLst/>
          </a:lstStyle>
          <a:p>
            <a:fld id="{FD0B1CCE-CF8C-43B8-A501-05C10F2A801F}" type="datetimeFigureOut">
              <a:rPr lang="en-US" smtClean="0"/>
              <a:t>12-Oct-21</a:t>
            </a:fld>
            <a:endParaRPr lang="en-US"/>
          </a:p>
        </p:txBody>
      </p:sp>
      <p:sp>
        <p:nvSpPr>
          <p:cNvPr id="8" name="Footer Placeholder 7"/>
          <p:cNvSpPr>
            <a:spLocks noGrp="1"/>
          </p:cNvSpPr>
          <p:nvPr>
            <p:ph type="ftr" sz="quarter" idx="11"/>
          </p:nvPr>
        </p:nvSpPr>
        <p:spPr/>
        <p:txBody>
          <a:bodyPr/>
          <a:lstStyle>
            <a:extLst/>
          </a:lstStyle>
          <a:p>
            <a:endParaRPr lang="en-US"/>
          </a:p>
        </p:txBody>
      </p:sp>
      <p:sp>
        <p:nvSpPr>
          <p:cNvPr id="11" name="Slide Number Placeholder 10"/>
          <p:cNvSpPr>
            <a:spLocks noGrp="1"/>
          </p:cNvSpPr>
          <p:nvPr>
            <p:ph type="sldNum" sz="quarter" idx="12"/>
          </p:nvPr>
        </p:nvSpPr>
        <p:spPr/>
        <p:txBody>
          <a:bodyPr/>
          <a:lstStyle>
            <a:extLst/>
          </a:lstStyle>
          <a:p>
            <a:fld id="{88F46855-4308-4052-B182-98BE1D5ACDF5}"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68905" y="5315712"/>
            <a:ext cx="10884845" cy="1121664"/>
          </a:xfrm>
        </p:spPr>
        <p:txBody>
          <a:bodyPr/>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668905" y="565706"/>
            <a:ext cx="10884845" cy="4467152"/>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FD0B1CCE-CF8C-43B8-A501-05C10F2A801F}" type="datetimeFigureOut">
              <a:rPr lang="en-US" smtClean="0"/>
              <a:t>12-Oct-21</a:t>
            </a:fld>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88F46855-4308-4052-B182-98BE1D5ACDF5}"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17335" y="568969"/>
            <a:ext cx="2635065" cy="5608320"/>
          </a:xfrm>
        </p:spPr>
        <p:txBody>
          <a:bodyPr vert="eaVert"/>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709441" y="568969"/>
            <a:ext cx="7905196" cy="5608320"/>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FD0B1CCE-CF8C-43B8-A501-05C10F2A801F}" type="datetimeFigureOut">
              <a:rPr lang="en-US" smtClean="0"/>
              <a:t>12-Oct-21</a:t>
            </a:fld>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88F46855-4308-4052-B182-98BE1D5ACDF5}"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2">
        <a:schemeClr val="bg2"/>
      </p:bgRef>
    </p:bg>
    <p:spTree>
      <p:nvGrpSpPr>
        <p:cNvPr id="1" name=""/>
        <p:cNvGrpSpPr/>
        <p:nvPr/>
      </p:nvGrpSpPr>
      <p:grpSpPr>
        <a:xfrm>
          <a:off x="0" y="0"/>
          <a:ext cx="0" cy="0"/>
          <a:chOff x="0" y="0"/>
          <a:chExt cx="0" cy="0"/>
        </a:xfrm>
      </p:grpSpPr>
      <p:sp>
        <p:nvSpPr>
          <p:cNvPr id="7" name="Freeform 6"/>
          <p:cNvSpPr>
            <a:spLocks/>
          </p:cNvSpPr>
          <p:nvPr/>
        </p:nvSpPr>
        <p:spPr bwMode="auto">
          <a:xfrm>
            <a:off x="0" y="5068934"/>
            <a:ext cx="12161838" cy="2253826"/>
          </a:xfrm>
          <a:custGeom>
            <a:avLst>
              <a:gd name="A1" fmla="val 0"/>
              <a:gd name="A2" fmla="val 0"/>
              <a:gd name="A3" fmla="val 0"/>
              <a:gd name="A4" fmla="val 0"/>
              <a:gd name="A5" fmla="val 0"/>
              <a:gd name="A6" fmla="val 0"/>
              <a:gd name="A7" fmla="val 0"/>
              <a:gd name="A8" fmla="val 0"/>
            </a:avLst>
            <a:gdLst/>
            <a:ahLst/>
            <a:cxnLst>
              <a:cxn ang="0">
                <a:pos x="0" y="1066"/>
              </a:cxn>
              <a:cxn ang="0">
                <a:pos x="0" y="1331"/>
              </a:cxn>
              <a:cxn ang="0">
                <a:pos x="5760" y="1331"/>
              </a:cxn>
              <a:cxn ang="0">
                <a:pos x="5760" y="0"/>
              </a:cxn>
              <a:cxn ang="0">
                <a:pos x="0" y="1066"/>
              </a:cxn>
            </a:cxnLst>
            <a:rect l="0" t="0" r="0" b="0"/>
            <a:pathLst>
              <a:path w="5760" h="1331">
                <a:moveTo>
                  <a:pt x="0" y="1066"/>
                </a:moveTo>
                <a:lnTo>
                  <a:pt x="0" y="1331"/>
                </a:lnTo>
                <a:lnTo>
                  <a:pt x="5760" y="1331"/>
                </a:lnTo>
                <a:lnTo>
                  <a:pt x="5760" y="0"/>
                </a:lnTo>
                <a:cubicBezTo>
                  <a:pt x="3220" y="1206"/>
                  <a:pt x="2250" y="1146"/>
                  <a:pt x="0" y="1066"/>
                </a:cubicBezTo>
                <a:close/>
              </a:path>
            </a:pathLst>
          </a:custGeom>
          <a:solidFill>
            <a:schemeClr val="bg1">
              <a:tint val="80000"/>
              <a:satMod val="200000"/>
              <a:alpha val="45000"/>
            </a:schemeClr>
          </a:solidFill>
          <a:ln w="9525" cap="flat" cmpd="sng" algn="ctr">
            <a:noFill/>
            <a:prstDash val="solid"/>
            <a:round/>
            <a:headEnd type="none" w="med" len="med"/>
            <a:tailEnd type="none" w="med" len="med"/>
          </a:ln>
          <a:effectLst>
            <a:outerShdw blurRad="50800" dist="44450" dir="16200000" algn="ctr" rotWithShape="0">
              <a:prstClr val="black">
                <a:alpha val="35000"/>
              </a:prstClr>
            </a:outerShdw>
          </a:effectLst>
        </p:spPr>
        <p:txBody>
          <a:bodyPr vert="horz" wrap="square" lIns="111223" tIns="55612" rIns="111223" bIns="55612" anchor="t" compatLnSpc="1"/>
          <a:lstStyle/>
          <a:p>
            <a:endParaRPr kumimoji="0" lang="en-US"/>
          </a:p>
        </p:txBody>
      </p:sp>
      <p:sp>
        <p:nvSpPr>
          <p:cNvPr id="8" name="Freeform 7"/>
          <p:cNvSpPr>
            <a:spLocks/>
          </p:cNvSpPr>
          <p:nvPr/>
        </p:nvSpPr>
        <p:spPr bwMode="auto">
          <a:xfrm>
            <a:off x="8120567" y="0"/>
            <a:ext cx="4041277" cy="7315200"/>
          </a:xfrm>
          <a:custGeom>
            <a:avLst/>
            <a:gdLst>
              <a:gd name="connsiteX0" fmla="*/ 1914 w 1914"/>
              <a:gd name="connsiteY0" fmla="*/ 9 h 4329"/>
              <a:gd name="connsiteX1" fmla="*/ 1914 w 1914"/>
              <a:gd name="connsiteY1" fmla="*/ 4329 h 4329"/>
              <a:gd name="connsiteX2" fmla="*/ 204 w 1914"/>
              <a:gd name="connsiteY2" fmla="*/ 4327 h 4329"/>
              <a:gd name="connsiteX3" fmla="*/ 0 w 1914"/>
              <a:gd name="connsiteY3" fmla="*/ 0 h 4329"/>
              <a:gd name="connsiteX4" fmla="*/ 1914 w 1914"/>
              <a:gd name="connsiteY4" fmla="*/ 9 h 43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4" h="4329">
                <a:moveTo>
                  <a:pt x="1914" y="9"/>
                </a:moveTo>
                <a:lnTo>
                  <a:pt x="1914" y="4329"/>
                </a:lnTo>
                <a:lnTo>
                  <a:pt x="204" y="4327"/>
                </a:lnTo>
                <a:cubicBezTo>
                  <a:pt x="1288" y="3574"/>
                  <a:pt x="1608" y="1590"/>
                  <a:pt x="0" y="0"/>
                </a:cubicBezTo>
                <a:lnTo>
                  <a:pt x="1914" y="9"/>
                </a:lnTo>
                <a:close/>
              </a:path>
            </a:pathLst>
          </a:custGeom>
          <a:solidFill>
            <a:schemeClr val="bg1">
              <a:tint val="90000"/>
              <a:satMod val="350000"/>
              <a:alpha val="40000"/>
            </a:schemeClr>
          </a:solidFill>
          <a:ln w="9525" cap="flat" cmpd="sng" algn="ctr">
            <a:noFill/>
            <a:prstDash val="solid"/>
            <a:round/>
            <a:headEnd type="none" w="med" len="med"/>
            <a:tailEnd type="none" w="med" len="med"/>
          </a:ln>
          <a:effectLst>
            <a:outerShdw blurRad="50800" dist="50800" dir="10800000" algn="ctr" rotWithShape="0">
              <a:prstClr val="black">
                <a:alpha val="45000"/>
              </a:prstClr>
            </a:outerShdw>
          </a:effectLst>
        </p:spPr>
        <p:txBody>
          <a:bodyPr vert="horz" wrap="square" lIns="111223" tIns="55612" rIns="111223" bIns="55612" anchor="t" compatLnSpc="1"/>
          <a:lstStyle/>
          <a:p>
            <a:endParaRPr kumimoji="0" lang="en-US"/>
          </a:p>
        </p:txBody>
      </p:sp>
      <p:sp>
        <p:nvSpPr>
          <p:cNvPr id="9" name="Title 8"/>
          <p:cNvSpPr>
            <a:spLocks noGrp="1"/>
          </p:cNvSpPr>
          <p:nvPr>
            <p:ph type="ctrTitle"/>
          </p:nvPr>
        </p:nvSpPr>
        <p:spPr>
          <a:xfrm>
            <a:off x="570670" y="3560064"/>
            <a:ext cx="8618689" cy="2454656"/>
          </a:xfrm>
        </p:spPr>
        <p:txBody>
          <a:bodyPr rIns="55612" anchor="t"/>
          <a:lstStyle>
            <a:lvl1pPr algn="r">
              <a:defRPr lang="en-US" b="1" cap="all" baseline="0" dirty="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50800" dist="38100" dir="5400000" algn="t" rotWithShape="0">
                    <a:prstClr val="black">
                      <a:alpha val="50000"/>
                    </a:prstClr>
                  </a:outerShdw>
                </a:effectLst>
              </a:defRPr>
            </a:lvl1pPr>
          </a:lstStyle>
          <a:p>
            <a:r>
              <a:rPr kumimoji="0" lang="en-US" smtClean="0"/>
              <a:t>Click to edit Master title style</a:t>
            </a:r>
            <a:endParaRPr kumimoji="0" lang="en-US"/>
          </a:p>
        </p:txBody>
      </p:sp>
      <p:sp>
        <p:nvSpPr>
          <p:cNvPr id="17" name="Subtitle 16"/>
          <p:cNvSpPr>
            <a:spLocks noGrp="1"/>
          </p:cNvSpPr>
          <p:nvPr>
            <p:ph type="subTitle" idx="1"/>
          </p:nvPr>
        </p:nvSpPr>
        <p:spPr>
          <a:xfrm>
            <a:off x="575973" y="1647799"/>
            <a:ext cx="8618689" cy="1869440"/>
          </a:xfrm>
        </p:spPr>
        <p:txBody>
          <a:bodyPr tIns="0" rIns="55612" bIns="0" anchor="b">
            <a:normAutofit/>
          </a:bodyPr>
          <a:lstStyle>
            <a:lvl1pPr marL="0" indent="0" algn="r">
              <a:buNone/>
              <a:defRPr sz="2400">
                <a:solidFill>
                  <a:schemeClr val="tx1"/>
                </a:solidFill>
                <a:effectLst/>
              </a:defRPr>
            </a:lvl1pPr>
            <a:lvl2pPr marL="556120" indent="0" algn="ctr">
              <a:buNone/>
            </a:lvl2pPr>
            <a:lvl3pPr marL="1112237" indent="0" algn="ctr">
              <a:buNone/>
            </a:lvl3pPr>
            <a:lvl4pPr marL="1668357" indent="0" algn="ctr">
              <a:buNone/>
            </a:lvl4pPr>
            <a:lvl5pPr marL="2224475" indent="0" algn="ctr">
              <a:buNone/>
            </a:lvl5pPr>
            <a:lvl6pPr marL="2780595" indent="0" algn="ctr">
              <a:buNone/>
            </a:lvl6pPr>
            <a:lvl7pPr marL="3336714" indent="0" algn="ctr">
              <a:buNone/>
            </a:lvl7pPr>
            <a:lvl8pPr marL="3892832" indent="0" algn="ctr">
              <a:buNone/>
            </a:lvl8pPr>
            <a:lvl9pPr marL="4448953" indent="0" algn="ctr">
              <a:buNone/>
            </a:lvl9pPr>
          </a:lstStyle>
          <a:p>
            <a:r>
              <a:rPr kumimoji="0" lang="en-US" smtClean="0"/>
              <a:t>Click to edit Master subtitle style</a:t>
            </a:r>
            <a:endParaRPr kumimoji="0" lang="en-US"/>
          </a:p>
        </p:txBody>
      </p:sp>
      <p:sp>
        <p:nvSpPr>
          <p:cNvPr id="30" name="Date Placeholder 29"/>
          <p:cNvSpPr>
            <a:spLocks noGrp="1"/>
          </p:cNvSpPr>
          <p:nvPr>
            <p:ph type="dt" sz="half" idx="10"/>
          </p:nvPr>
        </p:nvSpPr>
        <p:spPr/>
        <p:txBody>
          <a:bodyPr/>
          <a:lstStyle/>
          <a:p>
            <a:fld id="{FD0B1CCE-CF8C-43B8-A501-05C10F2A801F}" type="datetimeFigureOut">
              <a:rPr lang="en-US" smtClean="0"/>
              <a:t>12-Oct-21</a:t>
            </a:fld>
            <a:endParaRPr lang="en-US"/>
          </a:p>
        </p:txBody>
      </p:sp>
      <p:sp>
        <p:nvSpPr>
          <p:cNvPr id="19" name="Footer Placeholder 18"/>
          <p:cNvSpPr>
            <a:spLocks noGrp="1"/>
          </p:cNvSpPr>
          <p:nvPr>
            <p:ph type="ftr" sz="quarter" idx="11"/>
          </p:nvPr>
        </p:nvSpPr>
        <p:spPr/>
        <p:txBody>
          <a:bodyPr/>
          <a:lstStyle/>
          <a:p>
            <a:endParaRPr lang="en-US"/>
          </a:p>
        </p:txBody>
      </p:sp>
      <p:sp>
        <p:nvSpPr>
          <p:cNvPr id="27" name="Slide Number Placeholder 26"/>
          <p:cNvSpPr>
            <a:spLocks noGrp="1"/>
          </p:cNvSpPr>
          <p:nvPr>
            <p:ph type="sldNum" sz="quarter" idx="12"/>
          </p:nvPr>
        </p:nvSpPr>
        <p:spPr/>
        <p:txBody>
          <a:bodyPr/>
          <a:lstStyle/>
          <a:p>
            <a:fld id="{88F46855-4308-4052-B182-98BE1D5ACDF5}" type="slidenum">
              <a:rPr lang="en-US" smtClean="0"/>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FD0B1CCE-CF8C-43B8-A501-05C10F2A801F}" type="datetimeFigureOut">
              <a:rPr lang="en-US" smtClean="0"/>
              <a:t>12-Oct-21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8F46855-4308-4052-B182-98BE1D5ACDF5}" type="slidenum">
              <a:rPr lang="en-US" smtClean="0"/>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2">
        <a:schemeClr val="bg2"/>
      </p:bgRef>
    </p:bg>
    <p:spTree>
      <p:nvGrpSpPr>
        <p:cNvPr id="1" name=""/>
        <p:cNvGrpSpPr/>
        <p:nvPr/>
      </p:nvGrpSpPr>
      <p:grpSpPr>
        <a:xfrm>
          <a:off x="0" y="0"/>
          <a:ext cx="0" cy="0"/>
          <a:chOff x="0" y="0"/>
          <a:chExt cx="0" cy="0"/>
        </a:xfrm>
      </p:grpSpPr>
      <p:sp>
        <p:nvSpPr>
          <p:cNvPr id="7" name="Freeform 6"/>
          <p:cNvSpPr>
            <a:spLocks/>
          </p:cNvSpPr>
          <p:nvPr/>
        </p:nvSpPr>
        <p:spPr bwMode="auto">
          <a:xfrm>
            <a:off x="0" y="5068934"/>
            <a:ext cx="12161838" cy="2253826"/>
          </a:xfrm>
          <a:custGeom>
            <a:avLst>
              <a:gd name="A1" fmla="val 0"/>
              <a:gd name="A2" fmla="val 0"/>
              <a:gd name="A3" fmla="val 0"/>
              <a:gd name="A4" fmla="val 0"/>
              <a:gd name="A5" fmla="val 0"/>
              <a:gd name="A6" fmla="val 0"/>
              <a:gd name="A7" fmla="val 0"/>
              <a:gd name="A8" fmla="val 0"/>
            </a:avLst>
            <a:gdLst/>
            <a:ahLst/>
            <a:cxnLst>
              <a:cxn ang="0">
                <a:pos x="0" y="1066"/>
              </a:cxn>
              <a:cxn ang="0">
                <a:pos x="0" y="1331"/>
              </a:cxn>
              <a:cxn ang="0">
                <a:pos x="5760" y="1331"/>
              </a:cxn>
              <a:cxn ang="0">
                <a:pos x="5760" y="0"/>
              </a:cxn>
              <a:cxn ang="0">
                <a:pos x="0" y="1066"/>
              </a:cxn>
            </a:cxnLst>
            <a:rect l="0" t="0" r="0" b="0"/>
            <a:pathLst>
              <a:path w="5760" h="1331">
                <a:moveTo>
                  <a:pt x="0" y="1066"/>
                </a:moveTo>
                <a:lnTo>
                  <a:pt x="0" y="1331"/>
                </a:lnTo>
                <a:lnTo>
                  <a:pt x="5760" y="1331"/>
                </a:lnTo>
                <a:lnTo>
                  <a:pt x="5760" y="0"/>
                </a:lnTo>
                <a:cubicBezTo>
                  <a:pt x="3220" y="1206"/>
                  <a:pt x="2250" y="1146"/>
                  <a:pt x="0" y="1066"/>
                </a:cubicBezTo>
                <a:close/>
              </a:path>
            </a:pathLst>
          </a:custGeom>
          <a:solidFill>
            <a:schemeClr val="bg1">
              <a:tint val="80000"/>
              <a:satMod val="200000"/>
              <a:alpha val="45000"/>
            </a:schemeClr>
          </a:solidFill>
          <a:ln w="9525" cap="flat" cmpd="sng" algn="ctr">
            <a:noFill/>
            <a:prstDash val="solid"/>
            <a:round/>
            <a:headEnd type="none" w="med" len="med"/>
            <a:tailEnd type="none" w="med" len="med"/>
          </a:ln>
          <a:effectLst>
            <a:outerShdw blurRad="50800" dist="44450" dir="16200000" algn="ctr" rotWithShape="0">
              <a:prstClr val="black">
                <a:alpha val="35000"/>
              </a:prstClr>
            </a:outerShdw>
          </a:effectLst>
        </p:spPr>
        <p:txBody>
          <a:bodyPr vert="horz" wrap="square" lIns="111223" tIns="55612" rIns="111223" bIns="55612" anchor="t" compatLnSpc="1"/>
          <a:lstStyle/>
          <a:p>
            <a:endParaRPr kumimoji="0" lang="en-US"/>
          </a:p>
        </p:txBody>
      </p:sp>
      <p:sp>
        <p:nvSpPr>
          <p:cNvPr id="9" name="Freeform 8"/>
          <p:cNvSpPr>
            <a:spLocks/>
          </p:cNvSpPr>
          <p:nvPr/>
        </p:nvSpPr>
        <p:spPr bwMode="auto">
          <a:xfrm>
            <a:off x="8120567" y="0"/>
            <a:ext cx="4041277" cy="7315200"/>
          </a:xfrm>
          <a:custGeom>
            <a:avLst/>
            <a:gdLst>
              <a:gd name="connsiteX0" fmla="*/ 1914 w 1914"/>
              <a:gd name="connsiteY0" fmla="*/ 9 h 4329"/>
              <a:gd name="connsiteX1" fmla="*/ 1914 w 1914"/>
              <a:gd name="connsiteY1" fmla="*/ 4329 h 4329"/>
              <a:gd name="connsiteX2" fmla="*/ 204 w 1914"/>
              <a:gd name="connsiteY2" fmla="*/ 4327 h 4329"/>
              <a:gd name="connsiteX3" fmla="*/ 0 w 1914"/>
              <a:gd name="connsiteY3" fmla="*/ 0 h 4329"/>
              <a:gd name="connsiteX4" fmla="*/ 1914 w 1914"/>
              <a:gd name="connsiteY4" fmla="*/ 9 h 43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4" h="4329">
                <a:moveTo>
                  <a:pt x="1914" y="9"/>
                </a:moveTo>
                <a:lnTo>
                  <a:pt x="1914" y="4329"/>
                </a:lnTo>
                <a:lnTo>
                  <a:pt x="204" y="4327"/>
                </a:lnTo>
                <a:cubicBezTo>
                  <a:pt x="1288" y="3574"/>
                  <a:pt x="1608" y="1590"/>
                  <a:pt x="0" y="0"/>
                </a:cubicBezTo>
                <a:lnTo>
                  <a:pt x="1914" y="9"/>
                </a:lnTo>
                <a:close/>
              </a:path>
            </a:pathLst>
          </a:custGeom>
          <a:solidFill>
            <a:schemeClr val="bg1">
              <a:tint val="90000"/>
              <a:satMod val="350000"/>
              <a:alpha val="40000"/>
            </a:schemeClr>
          </a:solidFill>
          <a:ln w="9525" cap="flat" cmpd="sng" algn="ctr">
            <a:noFill/>
            <a:prstDash val="solid"/>
            <a:round/>
            <a:headEnd type="none" w="med" len="med"/>
            <a:tailEnd type="none" w="med" len="med"/>
          </a:ln>
          <a:effectLst>
            <a:outerShdw blurRad="50800" dist="50800" dir="10800000" algn="ctr" rotWithShape="0">
              <a:prstClr val="black">
                <a:alpha val="45000"/>
              </a:prstClr>
            </a:outerShdw>
          </a:effectLst>
        </p:spPr>
        <p:txBody>
          <a:bodyPr vert="horz" wrap="square" lIns="111223" tIns="55612" rIns="111223" bIns="55612" anchor="t" compatLnSpc="1"/>
          <a:lstStyle/>
          <a:p>
            <a:endParaRPr kumimoji="0" lang="en-US"/>
          </a:p>
        </p:txBody>
      </p:sp>
      <p:sp>
        <p:nvSpPr>
          <p:cNvPr id="2" name="Title 1"/>
          <p:cNvSpPr>
            <a:spLocks noGrp="1"/>
          </p:cNvSpPr>
          <p:nvPr>
            <p:ph type="title"/>
          </p:nvPr>
        </p:nvSpPr>
        <p:spPr>
          <a:xfrm>
            <a:off x="912139" y="3822764"/>
            <a:ext cx="8817333" cy="1948121"/>
          </a:xfrm>
        </p:spPr>
        <p:txBody>
          <a:bodyPr tIns="0" bIns="0" anchor="t"/>
          <a:lstStyle>
            <a:lvl1pPr algn="l">
              <a:buNone/>
              <a:defRPr sz="5100" b="1" cap="none" baseline="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50800" dist="38100" dir="5400000" algn="t" rotWithShape="0">
                    <a:prstClr val="black">
                      <a:alpha val="50000"/>
                    </a:prstClr>
                  </a:outerShdw>
                </a:effectLst>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912139" y="2651524"/>
            <a:ext cx="8817333" cy="1137801"/>
          </a:xfrm>
        </p:spPr>
        <p:txBody>
          <a:bodyPr lIns="55612" tIns="0" rIns="55612" bIns="0" anchor="b"/>
          <a:lstStyle>
            <a:lvl1pPr marL="0" indent="0" algn="l">
              <a:buNone/>
              <a:defRPr sz="2400">
                <a:solidFill>
                  <a:schemeClr val="tx1"/>
                </a:solidFill>
                <a:effectLst/>
              </a:defRPr>
            </a:lvl1pPr>
            <a:lvl2pPr>
              <a:buNone/>
              <a:defRPr sz="2200">
                <a:solidFill>
                  <a:schemeClr val="tx1">
                    <a:tint val="75000"/>
                  </a:schemeClr>
                </a:solidFill>
              </a:defRPr>
            </a:lvl2pPr>
            <a:lvl3pPr>
              <a:buNone/>
              <a:defRPr sz="1900">
                <a:solidFill>
                  <a:schemeClr val="tx1">
                    <a:tint val="75000"/>
                  </a:schemeClr>
                </a:solidFill>
              </a:defRPr>
            </a:lvl3pPr>
            <a:lvl4pPr>
              <a:buNone/>
              <a:defRPr sz="1700">
                <a:solidFill>
                  <a:schemeClr val="tx1">
                    <a:tint val="75000"/>
                  </a:schemeClr>
                </a:solidFill>
              </a:defRPr>
            </a:lvl4pPr>
            <a:lvl5pPr>
              <a:buNone/>
              <a:defRPr sz="17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p>
            <a:fld id="{FD0B1CCE-CF8C-43B8-A501-05C10F2A801F}" type="datetimeFigureOut">
              <a:rPr lang="en-US" smtClean="0"/>
              <a:t>12-Oct-21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8F46855-4308-4052-B182-98BE1D5ACDF5}" type="slidenum">
              <a:rPr lang="en-US" smtClean="0"/>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8092" y="292947"/>
            <a:ext cx="9932168" cy="1219200"/>
          </a:xfrm>
        </p:spPr>
        <p:txBody>
          <a:bodyPr/>
          <a:lstStyle/>
          <a:p>
            <a:r>
              <a:rPr kumimoji="0" lang="en-US" smtClean="0"/>
              <a:t>Click to edit Master title style</a:t>
            </a:r>
            <a:endParaRPr kumimoji="0" lang="en-US"/>
          </a:p>
        </p:txBody>
      </p:sp>
      <p:sp>
        <p:nvSpPr>
          <p:cNvPr id="3" name="Content Placeholder 2"/>
          <p:cNvSpPr>
            <a:spLocks noGrp="1"/>
          </p:cNvSpPr>
          <p:nvPr>
            <p:ph sz="half" idx="1"/>
          </p:nvPr>
        </p:nvSpPr>
        <p:spPr>
          <a:xfrm>
            <a:off x="608092" y="1706880"/>
            <a:ext cx="4864735" cy="4827694"/>
          </a:xfrm>
        </p:spPr>
        <p:txBody>
          <a:bodyPr/>
          <a:lstStyle>
            <a:lvl1pPr>
              <a:defRPr sz="3200"/>
            </a:lvl1pPr>
            <a:lvl2pPr>
              <a:defRPr sz="2700"/>
            </a:lvl2pPr>
            <a:lvl3pPr>
              <a:defRPr sz="2400"/>
            </a:lvl3pPr>
            <a:lvl4pPr>
              <a:defRPr sz="2200"/>
            </a:lvl4pPr>
            <a:lvl5pPr>
              <a:defRPr sz="22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5675527" y="1706880"/>
            <a:ext cx="4864735" cy="4827694"/>
          </a:xfrm>
        </p:spPr>
        <p:txBody>
          <a:bodyPr/>
          <a:lstStyle>
            <a:lvl1pPr>
              <a:defRPr sz="3200"/>
            </a:lvl1pPr>
            <a:lvl2pPr>
              <a:defRPr sz="2700"/>
            </a:lvl2pPr>
            <a:lvl3pPr>
              <a:defRPr sz="2400"/>
            </a:lvl3pPr>
            <a:lvl4pPr>
              <a:defRPr sz="2200"/>
            </a:lvl4pPr>
            <a:lvl5pPr>
              <a:defRPr sz="22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FD0B1CCE-CF8C-43B8-A501-05C10F2A801F}" type="datetimeFigureOut">
              <a:rPr lang="en-US" smtClean="0"/>
              <a:t>12-Oct-21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8F46855-4308-4052-B182-98BE1D5ACDF5}" type="slidenum">
              <a:rPr lang="en-US" smtClean="0"/>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8092" y="291253"/>
            <a:ext cx="10945654" cy="1219200"/>
          </a:xfrm>
        </p:spPr>
        <p:txBody>
          <a:bodyPr anchor="ctr"/>
          <a:lstStyle>
            <a:lvl1pPr>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608093" y="5852160"/>
            <a:ext cx="5373591" cy="894080"/>
          </a:xfrm>
        </p:spPr>
        <p:txBody>
          <a:bodyPr anchor="t"/>
          <a:lstStyle>
            <a:lvl1pPr marL="0" indent="0">
              <a:buNone/>
              <a:defRPr sz="2900" b="1">
                <a:solidFill>
                  <a:schemeClr val="accent1"/>
                </a:solidFill>
              </a:defRPr>
            </a:lvl1pPr>
            <a:lvl2pPr>
              <a:buNone/>
              <a:defRPr sz="2400" b="1"/>
            </a:lvl2pPr>
            <a:lvl3pPr>
              <a:buNone/>
              <a:defRPr sz="2200" b="1"/>
            </a:lvl3pPr>
            <a:lvl4pPr>
              <a:buNone/>
              <a:defRPr sz="1900" b="1"/>
            </a:lvl4pPr>
            <a:lvl5pPr>
              <a:buNone/>
              <a:defRPr sz="19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6178051" y="5852160"/>
            <a:ext cx="5375701" cy="894080"/>
          </a:xfrm>
        </p:spPr>
        <p:txBody>
          <a:bodyPr anchor="t"/>
          <a:lstStyle>
            <a:lvl1pPr marL="0" indent="0">
              <a:buNone/>
              <a:defRPr sz="2900" b="1">
                <a:solidFill>
                  <a:schemeClr val="accent1"/>
                </a:solidFill>
              </a:defRPr>
            </a:lvl1pPr>
            <a:lvl2pPr>
              <a:buNone/>
              <a:defRPr sz="2400" b="1"/>
            </a:lvl2pPr>
            <a:lvl3pPr>
              <a:buNone/>
              <a:defRPr sz="2200" b="1"/>
            </a:lvl3pPr>
            <a:lvl4pPr>
              <a:buNone/>
              <a:defRPr sz="1900" b="1"/>
            </a:lvl4pPr>
            <a:lvl5pPr>
              <a:buNone/>
              <a:defRPr sz="1900" b="1"/>
            </a:lvl5pPr>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608093" y="1618044"/>
            <a:ext cx="5373591" cy="4204547"/>
          </a:xfrm>
        </p:spPr>
        <p:txBody>
          <a:bodyPr/>
          <a:lstStyle>
            <a:lvl1pPr>
              <a:defRPr sz="2900"/>
            </a:lvl1pPr>
            <a:lvl2pPr>
              <a:defRPr sz="2400"/>
            </a:lvl2pPr>
            <a:lvl3pPr>
              <a:defRPr sz="2200"/>
            </a:lvl3pPr>
            <a:lvl4pPr>
              <a:defRPr sz="1900"/>
            </a:lvl4pPr>
            <a:lvl5pPr>
              <a:defRPr sz="19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6178051" y="1618044"/>
            <a:ext cx="5375701" cy="4204547"/>
          </a:xfrm>
        </p:spPr>
        <p:txBody>
          <a:bodyPr/>
          <a:lstStyle>
            <a:lvl1pPr>
              <a:defRPr sz="2900"/>
            </a:lvl1pPr>
            <a:lvl2pPr>
              <a:defRPr sz="2400"/>
            </a:lvl2pPr>
            <a:lvl3pPr>
              <a:defRPr sz="2200"/>
            </a:lvl3pPr>
            <a:lvl4pPr>
              <a:defRPr sz="1900"/>
            </a:lvl4pPr>
            <a:lvl5pPr>
              <a:defRPr sz="19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p>
            <a:fld id="{FD0B1CCE-CF8C-43B8-A501-05C10F2A801F}" type="datetimeFigureOut">
              <a:rPr lang="en-US" smtClean="0"/>
              <a:t>12-Oct-21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8F46855-4308-4052-B182-98BE1D5ACDF5}" type="slidenum">
              <a:rPr lang="en-US" smtClean="0"/>
              <a:t>‹#›</a:t>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8092" y="292608"/>
            <a:ext cx="9936222" cy="1219200"/>
          </a:xfrm>
        </p:spPr>
        <p:txBody>
          <a:bodyPr anchor="ctr"/>
          <a:lstStyle>
            <a:lvl1pPr algn="l">
              <a:defRPr sz="5600"/>
            </a:lvl1pPr>
          </a:lstStyle>
          <a:p>
            <a:r>
              <a:rPr kumimoji="0" lang="en-US" smtClean="0"/>
              <a:t>Click to edit Master title style</a:t>
            </a:r>
            <a:endParaRPr kumimoji="0" lang="en-US"/>
          </a:p>
        </p:txBody>
      </p:sp>
      <p:sp>
        <p:nvSpPr>
          <p:cNvPr id="7" name="Date Placeholder 6"/>
          <p:cNvSpPr>
            <a:spLocks noGrp="1"/>
          </p:cNvSpPr>
          <p:nvPr>
            <p:ph type="dt" sz="half" idx="10"/>
          </p:nvPr>
        </p:nvSpPr>
        <p:spPr/>
        <p:txBody>
          <a:bodyPr/>
          <a:lstStyle/>
          <a:p>
            <a:fld id="{FD0B1CCE-CF8C-43B8-A501-05C10F2A801F}" type="datetimeFigureOut">
              <a:rPr lang="en-US" smtClean="0"/>
              <a:t>12-Oct-21</a:t>
            </a:fld>
            <a:endParaRPr lang="en-US"/>
          </a:p>
        </p:txBody>
      </p:sp>
      <p:sp>
        <p:nvSpPr>
          <p:cNvPr id="8" name="Slide Number Placeholder 7"/>
          <p:cNvSpPr>
            <a:spLocks noGrp="1"/>
          </p:cNvSpPr>
          <p:nvPr>
            <p:ph type="sldNum" sz="quarter" idx="11"/>
          </p:nvPr>
        </p:nvSpPr>
        <p:spPr/>
        <p:txBody>
          <a:bodyPr/>
          <a:lstStyle/>
          <a:p>
            <a:fld id="{88F46855-4308-4052-B182-98BE1D5ACDF5}" type="slidenum">
              <a:rPr lang="en-US" smtClean="0"/>
              <a:t>‹#›</a:t>
            </a:fld>
            <a:endParaRPr lang="en-US"/>
          </a:p>
        </p:txBody>
      </p:sp>
      <p:sp>
        <p:nvSpPr>
          <p:cNvPr id="9" name="Footer Placeholder 8"/>
          <p:cNvSpPr>
            <a:spLocks noGrp="1"/>
          </p:cNvSpPr>
          <p:nvPr>
            <p:ph type="ftr" sz="quarter" idx="12"/>
          </p:nvPr>
        </p:nvSpPr>
        <p:spPr/>
        <p:txBody>
          <a:bodyPr/>
          <a:lstStyle/>
          <a:p>
            <a:endParaRPr 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D0B1CCE-CF8C-43B8-A501-05C10F2A801F}" type="datetimeFigureOut">
              <a:rPr lang="en-US" smtClean="0"/>
              <a:t>12-Oct-21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8F46855-4308-4052-B182-98BE1D5ACDF5}" type="slidenum">
              <a:rPr lang="en-US" smtClean="0"/>
              <a:t>‹#›</a:t>
            </a:fld>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8092" y="1264563"/>
            <a:ext cx="4256643" cy="778933"/>
          </a:xfrm>
        </p:spPr>
        <p:txBody>
          <a:bodyPr tIns="0" bIns="0" anchor="t"/>
          <a:lstStyle>
            <a:lvl1pPr algn="l">
              <a:buNone/>
              <a:defRPr sz="2200" b="1">
                <a:solidFill>
                  <a:schemeClr val="accent1"/>
                </a:solidFill>
              </a:defRPr>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608092" y="228719"/>
            <a:ext cx="3648551" cy="975360"/>
          </a:xfrm>
        </p:spPr>
        <p:txBody>
          <a:bodyPr lIns="55612" tIns="0" rIns="55612" bIns="0" anchor="b"/>
          <a:lstStyle>
            <a:lvl1pPr marL="0" indent="0" algn="l">
              <a:buNone/>
              <a:defRPr sz="1700"/>
            </a:lvl1pPr>
            <a:lvl2pPr>
              <a:buNone/>
              <a:defRPr sz="1500"/>
            </a:lvl2pPr>
            <a:lvl3pPr>
              <a:buNone/>
              <a:defRPr sz="1200"/>
            </a:lvl3pPr>
            <a:lvl4pPr>
              <a:buNone/>
              <a:defRPr sz="1100"/>
            </a:lvl4pPr>
            <a:lvl5pPr>
              <a:buNone/>
              <a:defRPr sz="1100"/>
            </a:lvl5pPr>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608092" y="2113280"/>
            <a:ext cx="9425424" cy="4064000"/>
          </a:xfrm>
        </p:spPr>
        <p:txBody>
          <a:bodyPr/>
          <a:lstStyle>
            <a:lvl1pPr>
              <a:defRPr sz="3400"/>
            </a:lvl1pPr>
            <a:lvl2pPr>
              <a:defRPr sz="2900"/>
            </a:lvl2pPr>
            <a:lvl3pPr>
              <a:defRPr sz="2700"/>
            </a:lvl3pPr>
            <a:lvl4pPr>
              <a:defRPr sz="2400"/>
            </a:lvl4pPr>
            <a:lvl5pPr>
              <a:defRPr sz="24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FD0B1CCE-CF8C-43B8-A501-05C10F2A801F}" type="datetimeFigureOut">
              <a:rPr lang="en-US" smtClean="0"/>
              <a:t>12-Oct-21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10848359" y="6850206"/>
            <a:ext cx="1013487" cy="389467"/>
          </a:xfrm>
        </p:spPr>
        <p:txBody>
          <a:bodyPr/>
          <a:lstStyle/>
          <a:p>
            <a:fld id="{88F46855-4308-4052-B182-98BE1D5ACDF5}"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68905" y="5315712"/>
            <a:ext cx="10884845" cy="1121664"/>
          </a:xfrm>
        </p:spPr>
        <p:txBody>
          <a:bodyPr/>
          <a:lstStyle>
            <a:extLst/>
          </a:lstStyle>
          <a:p>
            <a:r>
              <a:rPr kumimoji="0" lang="en-US" smtClean="0"/>
              <a:t>Click to edit Master title style</a:t>
            </a:r>
            <a:endParaRPr kumimoji="0" lang="en-US"/>
          </a:p>
        </p:txBody>
      </p:sp>
      <p:sp>
        <p:nvSpPr>
          <p:cNvPr id="3" name="Content Placeholder 2"/>
          <p:cNvSpPr>
            <a:spLocks noGrp="1"/>
          </p:cNvSpPr>
          <p:nvPr>
            <p:ph idx="1"/>
          </p:nvPr>
        </p:nvSpPr>
        <p:spPr>
          <a:xfrm>
            <a:off x="668905" y="565706"/>
            <a:ext cx="10884845" cy="4467152"/>
          </a:xfrm>
        </p:spPr>
        <p:txBody>
          <a:bodyPr/>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FD0B1CCE-CF8C-43B8-A501-05C10F2A801F}" type="datetimeFigureOut">
              <a:rPr lang="en-US" smtClean="0"/>
              <a:t>12-Oct-21</a:t>
            </a:fld>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88F46855-4308-4052-B182-98BE1D5ACDF5}" type="slidenum">
              <a:rPr lang="en-US" smtClean="0"/>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390648" y="1819423"/>
            <a:ext cx="4061751" cy="1337395"/>
          </a:xfrm>
        </p:spPr>
        <p:txBody>
          <a:bodyPr anchor="b"/>
          <a:lstStyle>
            <a:lvl1pPr algn="l">
              <a:buNone/>
              <a:defRPr sz="2700" b="1">
                <a:solidFill>
                  <a:schemeClr val="accent1"/>
                </a:solidFill>
              </a:defRPr>
            </a:lvl1pPr>
          </a:lstStyle>
          <a:p>
            <a:r>
              <a:rPr kumimoji="0" lang="en-US" smtClean="0"/>
              <a:t>Click to edit Master title style</a:t>
            </a:r>
            <a:endParaRPr kumimoji="0" lang="en-US"/>
          </a:p>
        </p:txBody>
      </p:sp>
      <p:sp>
        <p:nvSpPr>
          <p:cNvPr id="3" name="Picture Placeholder 2"/>
          <p:cNvSpPr>
            <a:spLocks noGrp="1"/>
          </p:cNvSpPr>
          <p:nvPr>
            <p:ph type="pic" idx="1"/>
          </p:nvPr>
        </p:nvSpPr>
        <p:spPr>
          <a:xfrm>
            <a:off x="1417322" y="1087901"/>
            <a:ext cx="5472827" cy="4389120"/>
          </a:xfrm>
          <a:prstGeom prst="ellipse">
            <a:avLst/>
          </a:prstGeom>
          <a:solidFill>
            <a:schemeClr val="bg2">
              <a:shade val="50000"/>
            </a:schemeClr>
          </a:solidFill>
          <a:ln w="50800" cap="flat">
            <a:solidFill>
              <a:schemeClr val="bg2"/>
            </a:solidFill>
            <a:miter lim="800000"/>
          </a:ln>
          <a:effectLst>
            <a:outerShdw blurRad="152000" dist="345000" dir="5400000" sx="-80000" sy="-18000" rotWithShape="0">
              <a:srgbClr val="000000">
                <a:alpha val="25000"/>
              </a:srgbClr>
            </a:outerShdw>
          </a:effectLst>
          <a:scene3d>
            <a:camera prst="orthographicFront"/>
            <a:lightRig rig="contrasting" dir="t">
              <a:rot lat="0" lon="0" rev="2400000"/>
            </a:lightRig>
          </a:scene3d>
          <a:sp3d contourW="7620">
            <a:bevelT w="63500" h="63500"/>
            <a:contourClr>
              <a:schemeClr val="bg2">
                <a:shade val="50000"/>
              </a:schemeClr>
            </a:contourClr>
          </a:sp3d>
        </p:spPr>
        <p:txBody>
          <a:bodyPr/>
          <a:lstStyle>
            <a:lvl1pPr marL="0" indent="0">
              <a:buNone/>
              <a:defRPr sz="3900"/>
            </a:lvl1pPr>
          </a:lstStyle>
          <a:p>
            <a:r>
              <a:rPr kumimoji="0" lang="en-US" smtClean="0"/>
              <a:t>Click icon to add picture</a:t>
            </a:r>
            <a:endParaRPr kumimoji="0" lang="en-US" dirty="0"/>
          </a:p>
        </p:txBody>
      </p:sp>
      <p:sp>
        <p:nvSpPr>
          <p:cNvPr id="4" name="Text Placeholder 3"/>
          <p:cNvSpPr>
            <a:spLocks noGrp="1"/>
          </p:cNvSpPr>
          <p:nvPr>
            <p:ph type="body" sz="half" idx="2"/>
          </p:nvPr>
        </p:nvSpPr>
        <p:spPr>
          <a:xfrm>
            <a:off x="7390649" y="3198685"/>
            <a:ext cx="4061748" cy="2841047"/>
          </a:xfrm>
        </p:spPr>
        <p:txBody>
          <a:bodyPr lIns="55612" rIns="55612"/>
          <a:lstStyle>
            <a:lvl1pPr marL="0" indent="0">
              <a:buFontTx/>
              <a:buNone/>
              <a:defRPr sz="1500"/>
            </a:lvl1pPr>
            <a:lvl2pPr>
              <a:buFontTx/>
              <a:buNone/>
              <a:defRPr sz="1500"/>
            </a:lvl2pPr>
            <a:lvl3pPr>
              <a:buFontTx/>
              <a:buNone/>
              <a:defRPr sz="1200"/>
            </a:lvl3pPr>
            <a:lvl4pPr>
              <a:buFontTx/>
              <a:buNone/>
              <a:defRPr sz="1100"/>
            </a:lvl4pPr>
            <a:lvl5pPr>
              <a:buFontTx/>
              <a:buNone/>
              <a:defRPr sz="11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a:xfrm>
            <a:off x="608092" y="6850206"/>
            <a:ext cx="2837762" cy="389467"/>
          </a:xfrm>
        </p:spPr>
        <p:txBody>
          <a:bodyPr/>
          <a:lstStyle/>
          <a:p>
            <a:fld id="{FD0B1CCE-CF8C-43B8-A501-05C10F2A801F}" type="datetimeFigureOut">
              <a:rPr lang="en-US" smtClean="0"/>
              <a:t>12-Oct-21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8F46855-4308-4052-B182-98BE1D5ACDF5}" type="slidenum">
              <a:rPr lang="en-US" smtClean="0"/>
              <a:t>‹#›</a:t>
            </a:fld>
            <a:endParaRPr 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FD0B1CCE-CF8C-43B8-A501-05C10F2A801F}" type="datetimeFigureOut">
              <a:rPr lang="en-US" smtClean="0"/>
              <a:t>12-Oct-21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8F46855-4308-4052-B182-98BE1D5ACDF5}" type="slidenum">
              <a:rPr lang="en-US" smtClean="0"/>
              <a:t>‹#›</a:t>
            </a:fld>
            <a:endParaRPr 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17332" y="292952"/>
            <a:ext cx="2736414" cy="6241627"/>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608092" y="292952"/>
            <a:ext cx="8006543" cy="6241627"/>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FD0B1CCE-CF8C-43B8-A501-05C10F2A801F}" type="datetimeFigureOut">
              <a:rPr lang="en-US" smtClean="0"/>
              <a:t>12-Oct-21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8F46855-4308-4052-B182-98BE1D5ACDF5}" type="slidenum">
              <a:rPr lang="en-US" smtClean="0"/>
              <a:t>‹#›</a:t>
            </a:fld>
            <a:endParaRPr 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bg>
      <p:bgRef idx="1002">
        <a:schemeClr val="bg2"/>
      </p:bgRef>
    </p:bg>
    <p:spTree>
      <p:nvGrpSpPr>
        <p:cNvPr id="1" name=""/>
        <p:cNvGrpSpPr/>
        <p:nvPr/>
      </p:nvGrpSpPr>
      <p:grpSpPr>
        <a:xfrm>
          <a:off x="0" y="0"/>
          <a:ext cx="0" cy="0"/>
          <a:chOff x="0" y="0"/>
          <a:chExt cx="0" cy="0"/>
        </a:xfrm>
      </p:grpSpPr>
      <p:sp>
        <p:nvSpPr>
          <p:cNvPr id="9" name="Title 8"/>
          <p:cNvSpPr>
            <a:spLocks noGrp="1"/>
          </p:cNvSpPr>
          <p:nvPr>
            <p:ph type="ctrTitle"/>
          </p:nvPr>
        </p:nvSpPr>
        <p:spPr>
          <a:xfrm>
            <a:off x="709440" y="1463040"/>
            <a:ext cx="10442965" cy="1950720"/>
          </a:xfrm>
          <a:ln>
            <a:noFill/>
          </a:ln>
        </p:spPr>
        <p:txBody>
          <a:bodyPr vert="horz" tIns="0" rIns="22255"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68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smtClean="0"/>
              <a:t>Click to edit Master title style</a:t>
            </a:r>
            <a:endParaRPr kumimoji="0" lang="en-US"/>
          </a:p>
        </p:txBody>
      </p:sp>
      <p:sp>
        <p:nvSpPr>
          <p:cNvPr id="17" name="Subtitle 16"/>
          <p:cNvSpPr>
            <a:spLocks noGrp="1"/>
          </p:cNvSpPr>
          <p:nvPr>
            <p:ph type="subTitle" idx="1"/>
          </p:nvPr>
        </p:nvSpPr>
        <p:spPr>
          <a:xfrm>
            <a:off x="709440" y="3443772"/>
            <a:ext cx="10447019" cy="1869440"/>
          </a:xfrm>
        </p:spPr>
        <p:txBody>
          <a:bodyPr lIns="0" rIns="22255"/>
          <a:lstStyle>
            <a:lvl1pPr marL="0" marR="55637" indent="0" algn="r">
              <a:buNone/>
              <a:defRPr>
                <a:solidFill>
                  <a:schemeClr val="tx1"/>
                </a:solidFill>
              </a:defRPr>
            </a:lvl1pPr>
            <a:lvl2pPr marL="556373" indent="0" algn="ctr">
              <a:buNone/>
            </a:lvl2pPr>
            <a:lvl3pPr marL="1112746" indent="0" algn="ctr">
              <a:buNone/>
            </a:lvl3pPr>
            <a:lvl4pPr marL="1669120" indent="0" algn="ctr">
              <a:buNone/>
            </a:lvl4pPr>
            <a:lvl5pPr marL="2225493" indent="0" algn="ctr">
              <a:buNone/>
            </a:lvl5pPr>
            <a:lvl6pPr marL="2781867" indent="0" algn="ctr">
              <a:buNone/>
            </a:lvl6pPr>
            <a:lvl7pPr marL="3338240" indent="0" algn="ctr">
              <a:buNone/>
            </a:lvl7pPr>
            <a:lvl8pPr marL="3894614" indent="0" algn="ctr">
              <a:buNone/>
            </a:lvl8pPr>
            <a:lvl9pPr marL="4450987" indent="0" algn="ctr">
              <a:buNone/>
            </a:lvl9pPr>
          </a:lstStyle>
          <a:p>
            <a:r>
              <a:rPr kumimoji="0" lang="en-US" smtClean="0"/>
              <a:t>Click to edit Master subtitle style</a:t>
            </a:r>
            <a:endParaRPr kumimoji="0" lang="en-US"/>
          </a:p>
        </p:txBody>
      </p:sp>
      <p:sp>
        <p:nvSpPr>
          <p:cNvPr id="30" name="Date Placeholder 29"/>
          <p:cNvSpPr>
            <a:spLocks noGrp="1"/>
          </p:cNvSpPr>
          <p:nvPr>
            <p:ph type="dt" sz="half" idx="10"/>
          </p:nvPr>
        </p:nvSpPr>
        <p:spPr/>
        <p:txBody>
          <a:bodyPr/>
          <a:lstStyle/>
          <a:p>
            <a:fld id="{FD0B1CCE-CF8C-43B8-A501-05C10F2A801F}" type="datetimeFigureOut">
              <a:rPr lang="en-US" smtClean="0"/>
              <a:t>12-Oct-21</a:t>
            </a:fld>
            <a:endParaRPr lang="en-US"/>
          </a:p>
        </p:txBody>
      </p:sp>
      <p:sp>
        <p:nvSpPr>
          <p:cNvPr id="19" name="Footer Placeholder 18"/>
          <p:cNvSpPr>
            <a:spLocks noGrp="1"/>
          </p:cNvSpPr>
          <p:nvPr>
            <p:ph type="ftr" sz="quarter" idx="11"/>
          </p:nvPr>
        </p:nvSpPr>
        <p:spPr/>
        <p:txBody>
          <a:bodyPr/>
          <a:lstStyle/>
          <a:p>
            <a:endParaRPr lang="en-US"/>
          </a:p>
        </p:txBody>
      </p:sp>
      <p:sp>
        <p:nvSpPr>
          <p:cNvPr id="27" name="Slide Number Placeholder 26"/>
          <p:cNvSpPr>
            <a:spLocks noGrp="1"/>
          </p:cNvSpPr>
          <p:nvPr>
            <p:ph type="sldNum" sz="quarter" idx="12"/>
          </p:nvPr>
        </p:nvSpPr>
        <p:spPr/>
        <p:txBody>
          <a:bodyPr/>
          <a:lstStyle/>
          <a:p>
            <a:fld id="{88F46855-4308-4052-B182-98BE1D5ACDF5}" type="slidenum">
              <a:rPr lang="en-US" smtClean="0"/>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FD0B1CCE-CF8C-43B8-A501-05C10F2A801F}" type="datetimeFigureOut">
              <a:rPr lang="en-US" smtClean="0"/>
              <a:t>12-Oct-21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8F46855-4308-4052-B182-98BE1D5ACDF5}" type="slidenum">
              <a:rPr lang="en-US" smtClean="0"/>
              <a:t>‹#›</a:t>
            </a:fld>
            <a:endParaRPr 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05387" y="1404519"/>
            <a:ext cx="10337562" cy="1453286"/>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68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705387" y="2884975"/>
            <a:ext cx="10337562" cy="1610359"/>
          </a:xfrm>
        </p:spPr>
        <p:txBody>
          <a:bodyPr lIns="55637" rIns="55637" anchor="t"/>
          <a:lstStyle>
            <a:lvl1pPr marL="0" indent="0">
              <a:buNone/>
              <a:defRPr sz="2700">
                <a:solidFill>
                  <a:schemeClr val="tx1"/>
                </a:solidFill>
              </a:defRPr>
            </a:lvl1pPr>
            <a:lvl2pPr>
              <a:buNone/>
              <a:defRPr sz="2200">
                <a:solidFill>
                  <a:schemeClr val="tx1">
                    <a:tint val="75000"/>
                  </a:schemeClr>
                </a:solidFill>
              </a:defRPr>
            </a:lvl2pPr>
            <a:lvl3pPr>
              <a:buNone/>
              <a:defRPr sz="1900">
                <a:solidFill>
                  <a:schemeClr val="tx1">
                    <a:tint val="75000"/>
                  </a:schemeClr>
                </a:solidFill>
              </a:defRPr>
            </a:lvl3pPr>
            <a:lvl4pPr>
              <a:buNone/>
              <a:defRPr sz="1700">
                <a:solidFill>
                  <a:schemeClr val="tx1">
                    <a:tint val="75000"/>
                  </a:schemeClr>
                </a:solidFill>
              </a:defRPr>
            </a:lvl4pPr>
            <a:lvl5pPr>
              <a:buNone/>
              <a:defRPr sz="17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p>
            <a:fld id="{FD0B1CCE-CF8C-43B8-A501-05C10F2A801F}" type="datetimeFigureOut">
              <a:rPr lang="en-US" smtClean="0"/>
              <a:t>12-Oct-21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8F46855-4308-4052-B182-98BE1D5ACDF5}" type="slidenum">
              <a:rPr lang="en-US" smtClean="0"/>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8092" y="751027"/>
            <a:ext cx="10945654" cy="1219200"/>
          </a:xfrm>
        </p:spPr>
        <p:txBody>
          <a:bodyPr/>
          <a:lstStyle/>
          <a:p>
            <a:r>
              <a:rPr kumimoji="0" lang="en-US" smtClean="0"/>
              <a:t>Click to edit Master title style</a:t>
            </a:r>
            <a:endParaRPr kumimoji="0" lang="en-US"/>
          </a:p>
        </p:txBody>
      </p:sp>
      <p:sp>
        <p:nvSpPr>
          <p:cNvPr id="3" name="Content Placeholder 2"/>
          <p:cNvSpPr>
            <a:spLocks noGrp="1"/>
          </p:cNvSpPr>
          <p:nvPr>
            <p:ph sz="half" idx="1"/>
          </p:nvPr>
        </p:nvSpPr>
        <p:spPr>
          <a:xfrm>
            <a:off x="608092" y="2048091"/>
            <a:ext cx="5371478" cy="4730496"/>
          </a:xfrm>
        </p:spPr>
        <p:txBody>
          <a:bodyPr/>
          <a:lstStyle>
            <a:lvl1pPr>
              <a:defRPr sz="3200"/>
            </a:lvl1pPr>
            <a:lvl2pPr>
              <a:defRPr sz="2900"/>
            </a:lvl2pPr>
            <a:lvl3pPr>
              <a:defRPr sz="2400"/>
            </a:lvl3pPr>
            <a:lvl4pPr>
              <a:defRPr sz="2200"/>
            </a:lvl4pPr>
            <a:lvl5pPr>
              <a:defRPr sz="22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6182268" y="2048091"/>
            <a:ext cx="5371478" cy="4730496"/>
          </a:xfrm>
        </p:spPr>
        <p:txBody>
          <a:bodyPr/>
          <a:lstStyle>
            <a:lvl1pPr>
              <a:defRPr sz="3200"/>
            </a:lvl1pPr>
            <a:lvl2pPr>
              <a:defRPr sz="2900"/>
            </a:lvl2pPr>
            <a:lvl3pPr>
              <a:defRPr sz="2400"/>
            </a:lvl3pPr>
            <a:lvl4pPr>
              <a:defRPr sz="2200"/>
            </a:lvl4pPr>
            <a:lvl5pPr>
              <a:defRPr sz="22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FD0B1CCE-CF8C-43B8-A501-05C10F2A801F}" type="datetimeFigureOut">
              <a:rPr lang="en-US" smtClean="0"/>
              <a:t>12-Oct-21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8F46855-4308-4052-B182-98BE1D5ACDF5}" type="slidenum">
              <a:rPr lang="en-US" smtClean="0"/>
              <a:t>‹#›</a:t>
            </a:fld>
            <a:endParaRPr 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8092" y="751027"/>
            <a:ext cx="10945654" cy="1219200"/>
          </a:xfrm>
        </p:spPr>
        <p:txBody>
          <a:bodyPr tIns="55637" anchor="b"/>
          <a:lstStyle>
            <a:lvl1pPr>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608093" y="1978931"/>
            <a:ext cx="5373591" cy="703309"/>
          </a:xfrm>
        </p:spPr>
        <p:txBody>
          <a:bodyPr lIns="55637" tIns="0" rIns="55637" bIns="0" anchor="ctr">
            <a:noAutofit/>
          </a:bodyPr>
          <a:lstStyle>
            <a:lvl1pPr marL="0" indent="0">
              <a:buNone/>
              <a:defRPr sz="2900" b="1" cap="none" baseline="0">
                <a:solidFill>
                  <a:schemeClr val="tx2"/>
                </a:solidFill>
                <a:effectLst/>
              </a:defRPr>
            </a:lvl1pPr>
            <a:lvl2pPr>
              <a:buNone/>
              <a:defRPr sz="2400" b="1"/>
            </a:lvl2pPr>
            <a:lvl3pPr>
              <a:buNone/>
              <a:defRPr sz="2200" b="1"/>
            </a:lvl3pPr>
            <a:lvl4pPr>
              <a:buNone/>
              <a:defRPr sz="1900" b="1"/>
            </a:lvl4pPr>
            <a:lvl5pPr>
              <a:buNone/>
              <a:defRPr sz="19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6178047" y="1983743"/>
            <a:ext cx="5375701" cy="698499"/>
          </a:xfrm>
        </p:spPr>
        <p:txBody>
          <a:bodyPr lIns="55637" tIns="0" rIns="55637" bIns="0" anchor="ctr"/>
          <a:lstStyle>
            <a:lvl1pPr marL="0" indent="0">
              <a:buNone/>
              <a:defRPr sz="2900" b="1" cap="none" baseline="0">
                <a:solidFill>
                  <a:schemeClr val="tx2"/>
                </a:solidFill>
                <a:effectLst/>
              </a:defRPr>
            </a:lvl1pPr>
            <a:lvl2pPr>
              <a:buNone/>
              <a:defRPr sz="2400" b="1"/>
            </a:lvl2pPr>
            <a:lvl3pPr>
              <a:buNone/>
              <a:defRPr sz="2200" b="1"/>
            </a:lvl3pPr>
            <a:lvl4pPr>
              <a:buNone/>
              <a:defRPr sz="1900" b="1"/>
            </a:lvl4pPr>
            <a:lvl5pPr>
              <a:buNone/>
              <a:defRPr sz="1900" b="1"/>
            </a:lvl5pPr>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608093" y="2682240"/>
            <a:ext cx="5373591" cy="4102101"/>
          </a:xfrm>
        </p:spPr>
        <p:txBody>
          <a:bodyPr tIns="0"/>
          <a:lstStyle>
            <a:lvl1pPr>
              <a:defRPr sz="2700"/>
            </a:lvl1pPr>
            <a:lvl2pPr>
              <a:defRPr sz="2400"/>
            </a:lvl2pPr>
            <a:lvl3pPr>
              <a:defRPr sz="2200"/>
            </a:lvl3pPr>
            <a:lvl4pPr>
              <a:defRPr sz="1900"/>
            </a:lvl4pPr>
            <a:lvl5pPr>
              <a:defRPr sz="19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6178047" y="2682240"/>
            <a:ext cx="5375701" cy="4102101"/>
          </a:xfrm>
        </p:spPr>
        <p:txBody>
          <a:bodyPr tIns="0"/>
          <a:lstStyle>
            <a:lvl1pPr>
              <a:defRPr sz="2700"/>
            </a:lvl1pPr>
            <a:lvl2pPr>
              <a:defRPr sz="2400"/>
            </a:lvl2pPr>
            <a:lvl3pPr>
              <a:defRPr sz="2200"/>
            </a:lvl3pPr>
            <a:lvl4pPr>
              <a:defRPr sz="1900"/>
            </a:lvl4pPr>
            <a:lvl5pPr>
              <a:defRPr sz="19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p>
            <a:fld id="{FD0B1CCE-CF8C-43B8-A501-05C10F2A801F}" type="datetimeFigureOut">
              <a:rPr lang="en-US" smtClean="0"/>
              <a:t>12-Oct-21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8F46855-4308-4052-B182-98BE1D5ACDF5}" type="slidenum">
              <a:rPr lang="en-US" smtClean="0"/>
              <a:t>‹#›</a:t>
            </a:fld>
            <a:endParaRPr 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8093" y="751027"/>
            <a:ext cx="11047003" cy="1219200"/>
          </a:xfrm>
        </p:spPr>
        <p:txBody>
          <a:bodyPr vert="horz" tIns="55637"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6100" b="0">
                <a:ln>
                  <a:noFill/>
                </a:ln>
                <a:solidFill>
                  <a:schemeClr val="tx2"/>
                </a:solidFill>
                <a:effectLst/>
                <a:latin typeface="+mj-lt"/>
                <a:ea typeface="+mj-ea"/>
                <a:cs typeface="+mj-cs"/>
              </a:defRPr>
            </a:lvl1pP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fld id="{FD0B1CCE-CF8C-43B8-A501-05C10F2A801F}" type="datetimeFigureOut">
              <a:rPr lang="en-US" smtClean="0"/>
              <a:t>12-Oct-21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8F46855-4308-4052-B182-98BE1D5ACDF5}" type="slidenum">
              <a:rPr lang="en-US" smtClean="0"/>
              <a:t>‹#›</a:t>
            </a:fld>
            <a:endParaRPr lang="en-US"/>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D0B1CCE-CF8C-43B8-A501-05C10F2A801F}" type="datetimeFigureOut">
              <a:rPr lang="en-US" smtClean="0"/>
              <a:t>12-Oct-21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8F46855-4308-4052-B182-98BE1D5ACDF5}"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4" name="Rounded Rectangle 13"/>
          <p:cNvSpPr/>
          <p:nvPr/>
        </p:nvSpPr>
        <p:spPr>
          <a:xfrm>
            <a:off x="405401" y="351136"/>
            <a:ext cx="11347929" cy="6609937"/>
          </a:xfrm>
          <a:prstGeom prst="roundRect">
            <a:avLst>
              <a:gd name="adj" fmla="val 2081"/>
            </a:avLst>
          </a:prstGeom>
          <a:gradFill flip="none" rotWithShape="1">
            <a:gsLst>
              <a:gs pos="0">
                <a:srgbClr val="FFFFFF">
                  <a:shade val="100000"/>
                </a:srgbClr>
              </a:gs>
              <a:gs pos="98000">
                <a:srgbClr val="FFFFFF">
                  <a:shade val="100000"/>
                </a:srgbClr>
              </a:gs>
              <a:gs pos="99055">
                <a:srgbClr val="FFFFFF">
                  <a:shade val="93000"/>
                </a:srgbClr>
              </a:gs>
              <a:gs pos="100000">
                <a:srgbClr val="FFFFFF">
                  <a:shade val="70000"/>
                </a:srgbClr>
              </a:gs>
            </a:gsLst>
            <a:lin ang="5400000" scaled="1"/>
            <a:tileRect/>
          </a:gradFill>
          <a:ln w="2000" cap="rnd" cmpd="sng" algn="ctr">
            <a:solidFill>
              <a:srgbClr val="302F2C">
                <a:tint val="65000"/>
                <a:satMod val="120000"/>
              </a:srgbClr>
            </a:solidFill>
            <a:prstDash val="solid"/>
          </a:ln>
          <a:effectLst>
            <a:outerShdw blurRad="76200" dist="50800" dir="5400000" algn="tl" rotWithShape="0">
              <a:srgbClr val="000000">
                <a:alpha val="25000"/>
              </a:srgbClr>
            </a:outerShdw>
          </a:effectLst>
        </p:spPr>
        <p:style>
          <a:lnRef idx="3">
            <a:schemeClr val="lt1"/>
          </a:lnRef>
          <a:fillRef idx="1">
            <a:schemeClr val="accent1"/>
          </a:fillRef>
          <a:effectRef idx="1">
            <a:schemeClr val="accent1"/>
          </a:effectRef>
          <a:fontRef idx="minor">
            <a:schemeClr val="lt1"/>
          </a:fontRef>
        </p:style>
        <p:txBody>
          <a:bodyPr lIns="107208" tIns="53605" rIns="107208" bIns="53605" anchor="ctr"/>
          <a:lstStyle>
            <a:extLst/>
          </a:lstStyle>
          <a:p>
            <a:pPr algn="ctr" eaLnBrk="1" latinLnBrk="0" hangingPunct="1"/>
            <a:endParaRPr kumimoji="0" lang="en-US"/>
          </a:p>
        </p:txBody>
      </p:sp>
      <p:sp>
        <p:nvSpPr>
          <p:cNvPr id="11" name="Rounded Rectangle 10"/>
          <p:cNvSpPr/>
          <p:nvPr/>
        </p:nvSpPr>
        <p:spPr>
          <a:xfrm>
            <a:off x="556756" y="463104"/>
            <a:ext cx="11048345" cy="4630752"/>
          </a:xfrm>
          <a:prstGeom prst="roundRect">
            <a:avLst>
              <a:gd name="adj" fmla="val 2127"/>
            </a:avLst>
          </a:prstGeom>
          <a:gradFill rotWithShape="1">
            <a:gsLst>
              <a:gs pos="0">
                <a:schemeClr val="bg1">
                  <a:tint val="75000"/>
                  <a:satMod val="150000"/>
                </a:schemeClr>
              </a:gs>
              <a:gs pos="55000">
                <a:schemeClr val="bg1">
                  <a:shade val="75000"/>
                  <a:satMod val="100000"/>
                </a:schemeClr>
              </a:gs>
              <a:gs pos="100000">
                <a:schemeClr val="bg1">
                  <a:shade val="35000"/>
                  <a:satMod val="100000"/>
                </a:schemeClr>
              </a:gs>
            </a:gsLst>
            <a:path path="circle">
              <a:fillToRect l="50000" t="175000" r="50000" b="-75000"/>
            </a:path>
          </a:gradFill>
          <a:ln w="8890" cap="rnd" cmpd="sng" algn="ctr">
            <a:noFill/>
            <a:prstDash val="solid"/>
          </a:ln>
          <a:effectLst/>
        </p:spPr>
        <p:style>
          <a:lnRef idx="3">
            <a:schemeClr val="lt1"/>
          </a:lnRef>
          <a:fillRef idx="1">
            <a:schemeClr val="accent1"/>
          </a:fillRef>
          <a:effectRef idx="1">
            <a:schemeClr val="accent1"/>
          </a:effectRef>
          <a:fontRef idx="minor">
            <a:schemeClr val="lt1"/>
          </a:fontRef>
        </p:style>
        <p:txBody>
          <a:bodyPr lIns="107208" tIns="53605" rIns="107208" bIns="53605" anchor="ctr"/>
          <a:lstStyle>
            <a:extLst/>
          </a:lstStyle>
          <a:p>
            <a:pPr algn="ctr" eaLnBrk="1" latinLnBrk="0" hangingPunct="1"/>
            <a:endParaRPr kumimoji="0" lang="en-US"/>
          </a:p>
        </p:txBody>
      </p:sp>
      <p:sp>
        <p:nvSpPr>
          <p:cNvPr id="2" name="Title 1"/>
          <p:cNvSpPr>
            <a:spLocks noGrp="1"/>
          </p:cNvSpPr>
          <p:nvPr>
            <p:ph type="title"/>
          </p:nvPr>
        </p:nvSpPr>
        <p:spPr>
          <a:xfrm>
            <a:off x="622919" y="5257203"/>
            <a:ext cx="10884845" cy="721767"/>
          </a:xfrm>
        </p:spPr>
        <p:txBody>
          <a:bodyPr lIns="107208" bIns="0" anchor="b"/>
          <a:lstStyle>
            <a:lvl1pPr algn="l">
              <a:buNone/>
              <a:defRPr sz="4300" b="0" cap="none" baseline="0">
                <a:solidFill>
                  <a:schemeClr val="bg2">
                    <a:shade val="25000"/>
                  </a:schemeClr>
                </a:solidFill>
                <a:effectLst/>
              </a:defRPr>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622919" y="5999458"/>
            <a:ext cx="10884845" cy="448665"/>
          </a:xfrm>
        </p:spPr>
        <p:txBody>
          <a:bodyPr lIns="139371" tIns="0" anchor="t"/>
          <a:lstStyle>
            <a:lvl1pPr marL="0" marR="42886" indent="0" algn="l">
              <a:spcBef>
                <a:spcPts val="0"/>
              </a:spcBef>
              <a:spcAft>
                <a:spcPts val="0"/>
              </a:spcAft>
              <a:buNone/>
              <a:defRPr sz="1900" b="0">
                <a:solidFill>
                  <a:schemeClr val="accent1">
                    <a:shade val="50000"/>
                    <a:satMod val="110000"/>
                  </a:schemeClr>
                </a:solidFill>
                <a:effectLst/>
              </a:defRPr>
            </a:lvl1pPr>
            <a:lvl2pPr>
              <a:buNone/>
              <a:defRPr sz="1900">
                <a:solidFill>
                  <a:schemeClr val="tx1">
                    <a:tint val="75000"/>
                  </a:schemeClr>
                </a:solidFill>
              </a:defRPr>
            </a:lvl2pPr>
            <a:lvl3pPr>
              <a:buNone/>
              <a:defRPr sz="1900">
                <a:solidFill>
                  <a:schemeClr val="tx1">
                    <a:tint val="75000"/>
                  </a:schemeClr>
                </a:solidFill>
              </a:defRPr>
            </a:lvl3pPr>
            <a:lvl4pPr>
              <a:buNone/>
              <a:defRPr sz="1600">
                <a:solidFill>
                  <a:schemeClr val="tx1">
                    <a:tint val="75000"/>
                  </a:schemeClr>
                </a:solidFill>
              </a:defRPr>
            </a:lvl4pPr>
            <a:lvl5pPr>
              <a:buNone/>
              <a:defRPr sz="1600">
                <a:solidFill>
                  <a:schemeClr val="tx1">
                    <a:tint val="75000"/>
                  </a:schemeClr>
                </a:solidFill>
              </a:defRPr>
            </a:lvl5pPr>
            <a:extLst/>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extLst/>
          </a:lstStyle>
          <a:p>
            <a:fld id="{FD0B1CCE-CF8C-43B8-A501-05C10F2A801F}" type="datetimeFigureOut">
              <a:rPr lang="en-US" smtClean="0"/>
              <a:t>12-Oct-21</a:t>
            </a:fld>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88F46855-4308-4052-B182-98BE1D5ACDF5}" type="slidenum">
              <a:rPr lang="en-US" smtClean="0"/>
              <a:t>‹#›</a:t>
            </a:fld>
            <a:endParaRPr 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2138" y="548642"/>
            <a:ext cx="3648551" cy="1239520"/>
          </a:xfrm>
        </p:spPr>
        <p:txBody>
          <a:bodyPr lIns="0" anchor="b">
            <a:noAutofit/>
          </a:bodyPr>
          <a:lstStyle>
            <a:lvl1pPr algn="l" rtl="0">
              <a:spcBef>
                <a:spcPct val="0"/>
              </a:spcBef>
              <a:buNone/>
              <a:defRPr sz="3200" b="0">
                <a:ln>
                  <a:noFill/>
                </a:ln>
                <a:solidFill>
                  <a:schemeClr val="tx2"/>
                </a:solidFill>
                <a:effectLst/>
                <a:latin typeface="+mj-lt"/>
                <a:ea typeface="+mj-ea"/>
                <a:cs typeface="+mj-cs"/>
              </a:defRPr>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912138" y="1788160"/>
            <a:ext cx="3648551" cy="4876800"/>
          </a:xfrm>
        </p:spPr>
        <p:txBody>
          <a:bodyPr lIns="22255" rIns="22255"/>
          <a:lstStyle>
            <a:lvl1pPr marL="0" indent="0" algn="l">
              <a:buNone/>
              <a:defRPr sz="1700"/>
            </a:lvl1pPr>
            <a:lvl2pPr indent="0" algn="l">
              <a:buNone/>
              <a:defRPr sz="1500"/>
            </a:lvl2pPr>
            <a:lvl3pPr indent="0" algn="l">
              <a:buNone/>
              <a:defRPr sz="1200"/>
            </a:lvl3pPr>
            <a:lvl4pPr indent="0" algn="l">
              <a:buNone/>
              <a:defRPr sz="1100"/>
            </a:lvl4pPr>
            <a:lvl5pPr indent="0" algn="l">
              <a:buNone/>
              <a:defRPr sz="1100"/>
            </a:lvl5pPr>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4754941" y="1788160"/>
            <a:ext cx="6798805" cy="4876800"/>
          </a:xfrm>
        </p:spPr>
        <p:txBody>
          <a:bodyPr tIns="0"/>
          <a:lstStyle>
            <a:lvl1pPr>
              <a:defRPr sz="3400"/>
            </a:lvl1pPr>
            <a:lvl2pPr>
              <a:defRPr sz="3200"/>
            </a:lvl2pPr>
            <a:lvl3pPr>
              <a:defRPr sz="2900"/>
            </a:lvl3pPr>
            <a:lvl4pPr>
              <a:defRPr sz="2400"/>
            </a:lvl4pPr>
            <a:lvl5pPr>
              <a:defRPr sz="22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FD0B1CCE-CF8C-43B8-A501-05C10F2A801F}" type="datetimeFigureOut">
              <a:rPr lang="en-US" smtClean="0"/>
              <a:t>12-Oct-21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8F46855-4308-4052-B182-98BE1D5ACDF5}" type="slidenum">
              <a:rPr lang="en-US" smtClean="0"/>
              <a:t>‹#›</a:t>
            </a:fld>
            <a:endParaRPr lang="en-US"/>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nip and Round Single Corner Rectangle 8"/>
          <p:cNvSpPr/>
          <p:nvPr/>
        </p:nvSpPr>
        <p:spPr>
          <a:xfrm rot="420000" flipV="1">
            <a:off x="4210563" y="1181949"/>
            <a:ext cx="6993057" cy="438912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lIns="111275" tIns="55637" rIns="111275" bIns="55637" rtlCol="0" anchor="ctr"/>
          <a:lstStyle/>
          <a:p>
            <a:pPr algn="ctr" eaLnBrk="1" latinLnBrk="0" hangingPunct="1"/>
            <a:endParaRPr kumimoji="0" lang="en-US"/>
          </a:p>
        </p:txBody>
      </p:sp>
      <p:sp>
        <p:nvSpPr>
          <p:cNvPr id="12" name="Right Triangle 11"/>
          <p:cNvSpPr/>
          <p:nvPr/>
        </p:nvSpPr>
        <p:spPr>
          <a:xfrm rot="420000" flipV="1">
            <a:off x="10645778" y="5717087"/>
            <a:ext cx="206751" cy="165811"/>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lIns="111275" tIns="55637" rIns="111275" bIns="55637" rtlCol="0" anchor="ctr"/>
          <a:lstStyle/>
          <a:p>
            <a:pPr algn="ctr" eaLnBrk="1" latinLnBrk="0" hangingPunct="1"/>
            <a:endParaRPr kumimoji="0" lang="en-US"/>
          </a:p>
        </p:txBody>
      </p:sp>
      <p:sp>
        <p:nvSpPr>
          <p:cNvPr id="2" name="Title 1"/>
          <p:cNvSpPr>
            <a:spLocks noGrp="1"/>
          </p:cNvSpPr>
          <p:nvPr>
            <p:ph type="title"/>
          </p:nvPr>
        </p:nvSpPr>
        <p:spPr>
          <a:xfrm>
            <a:off x="810789" y="1255464"/>
            <a:ext cx="2943165" cy="1688129"/>
          </a:xfrm>
        </p:spPr>
        <p:txBody>
          <a:bodyPr vert="horz" lIns="55637" tIns="55637" rIns="55637" bIns="55637" anchor="b"/>
          <a:lstStyle>
            <a:lvl1pPr algn="l">
              <a:buNone/>
              <a:defRPr sz="2400" b="1">
                <a:solidFill>
                  <a:schemeClr val="tx2"/>
                </a:solidFill>
              </a:defRPr>
            </a:lvl1pPr>
          </a:lstStyle>
          <a:p>
            <a:r>
              <a:rPr kumimoji="0" lang="en-US" smtClean="0"/>
              <a:t>Click to edit Master title style</a:t>
            </a:r>
            <a:endParaRPr kumimoji="0" lang="en-US"/>
          </a:p>
        </p:txBody>
      </p:sp>
      <p:sp>
        <p:nvSpPr>
          <p:cNvPr id="4" name="Text Placeholder 3"/>
          <p:cNvSpPr>
            <a:spLocks noGrp="1"/>
          </p:cNvSpPr>
          <p:nvPr>
            <p:ph type="body" sz="half" idx="2"/>
          </p:nvPr>
        </p:nvSpPr>
        <p:spPr>
          <a:xfrm>
            <a:off x="810789" y="3017371"/>
            <a:ext cx="2939111" cy="2324608"/>
          </a:xfrm>
        </p:spPr>
        <p:txBody>
          <a:bodyPr lIns="77892" rIns="55637" bIns="55637" anchor="t"/>
          <a:lstStyle>
            <a:lvl1pPr marL="0" indent="0" algn="l">
              <a:spcBef>
                <a:spcPts val="304"/>
              </a:spcBef>
              <a:buFontTx/>
              <a:buNone/>
              <a:defRPr sz="1600"/>
            </a:lvl1pPr>
            <a:lvl2pPr>
              <a:defRPr sz="1500"/>
            </a:lvl2pPr>
            <a:lvl3pPr>
              <a:defRPr sz="1200"/>
            </a:lvl3pPr>
            <a:lvl4pPr>
              <a:defRPr sz="1100"/>
            </a:lvl4pPr>
            <a:lvl5pPr>
              <a:defRPr sz="11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fld id="{FD0B1CCE-CF8C-43B8-A501-05C10F2A801F}" type="datetimeFigureOut">
              <a:rPr lang="en-US" smtClean="0"/>
              <a:t>12-Oct-21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10742957" y="6780108"/>
            <a:ext cx="810789" cy="389467"/>
          </a:xfrm>
        </p:spPr>
        <p:txBody>
          <a:bodyPr/>
          <a:lstStyle/>
          <a:p>
            <a:fld id="{88F46855-4308-4052-B182-98BE1D5ACDF5}" type="slidenum">
              <a:rPr lang="en-US" smtClean="0"/>
              <a:t>‹#›</a:t>
            </a:fld>
            <a:endParaRPr lang="en-US"/>
          </a:p>
        </p:txBody>
      </p:sp>
      <p:sp>
        <p:nvSpPr>
          <p:cNvPr id="3" name="Picture Placeholder 2"/>
          <p:cNvSpPr>
            <a:spLocks noGrp="1"/>
          </p:cNvSpPr>
          <p:nvPr>
            <p:ph type="pic" idx="1"/>
          </p:nvPr>
        </p:nvSpPr>
        <p:spPr>
          <a:xfrm rot="420000">
            <a:off x="4636226" y="1279485"/>
            <a:ext cx="6141728" cy="4194048"/>
          </a:xfrm>
          <a:prstGeom prst="rect">
            <a:avLst/>
          </a:prstGeom>
          <a:solidFill>
            <a:schemeClr val="bg2"/>
          </a:solidFill>
          <a:ln w="3000" cap="rnd">
            <a:solidFill>
              <a:srgbClr val="C0C0C0"/>
            </a:solidFill>
            <a:round/>
          </a:ln>
          <a:effectLst/>
        </p:spPr>
        <p:txBody>
          <a:bodyPr/>
          <a:lstStyle>
            <a:lvl1pPr marL="0" indent="0">
              <a:buNone/>
              <a:defRPr sz="3900"/>
            </a:lvl1pPr>
          </a:lstStyle>
          <a:p>
            <a:r>
              <a:rPr kumimoji="0" lang="en-US" smtClean="0"/>
              <a:t>Click icon to add picture</a:t>
            </a:r>
            <a:endParaRPr kumimoji="0" lang="en-US" dirty="0"/>
          </a:p>
        </p:txBody>
      </p:sp>
      <p:sp>
        <p:nvSpPr>
          <p:cNvPr id="10" name="Freeform 9"/>
          <p:cNvSpPr>
            <a:spLocks/>
          </p:cNvSpPr>
          <p:nvPr/>
        </p:nvSpPr>
        <p:spPr bwMode="auto">
          <a:xfrm flipV="1">
            <a:off x="-12669" y="6204373"/>
            <a:ext cx="12187175" cy="1110827"/>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111275" tIns="55637" rIns="111275" bIns="55637" anchor="t" compatLnSpc="1"/>
          <a:lstStyle/>
          <a:p>
            <a:pPr marL="0" algn="l" rtl="0" eaLnBrk="1" latinLnBrk="0" hangingPunct="1"/>
            <a:endParaRPr kumimoji="0" lang="en-US" dirty="0">
              <a:solidFill>
                <a:schemeClr val="tx1"/>
              </a:solidFill>
              <a:latin typeface="+mn-lt"/>
              <a:ea typeface="+mn-ea"/>
              <a:cs typeface="+mn-cs"/>
            </a:endParaRPr>
          </a:p>
        </p:txBody>
      </p:sp>
      <p:sp>
        <p:nvSpPr>
          <p:cNvPr id="11" name="Freeform 10"/>
          <p:cNvSpPr>
            <a:spLocks/>
          </p:cNvSpPr>
          <p:nvPr/>
        </p:nvSpPr>
        <p:spPr bwMode="auto">
          <a:xfrm flipV="1">
            <a:off x="5827547" y="6634482"/>
            <a:ext cx="6334291" cy="680720"/>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111275" tIns="55637" rIns="111275" bIns="55637" anchor="t" compatLnSpc="1"/>
          <a:lstStyle/>
          <a:p>
            <a:pPr marL="0" algn="l" rtl="0" eaLnBrk="1" latinLnBrk="0" hangingPunct="1"/>
            <a:endParaRPr kumimoji="0" lang="en-US" dirty="0">
              <a:solidFill>
                <a:schemeClr val="tx1"/>
              </a:solidFill>
              <a:latin typeface="+mn-lt"/>
              <a:ea typeface="+mn-ea"/>
              <a:cs typeface="+mn-c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FD0B1CCE-CF8C-43B8-A501-05C10F2A801F}" type="datetimeFigureOut">
              <a:rPr lang="en-US" smtClean="0"/>
              <a:t>12-Oct-21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8F46855-4308-4052-B182-98BE1D5ACDF5}" type="slidenum">
              <a:rPr lang="en-US" smtClean="0"/>
              <a:t>‹#›</a:t>
            </a:fld>
            <a:endParaRPr lang="en-US"/>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17332" y="975363"/>
            <a:ext cx="2736414" cy="5559214"/>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608092" y="975363"/>
            <a:ext cx="8006543" cy="5559214"/>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FD0B1CCE-CF8C-43B8-A501-05C10F2A801F}" type="datetimeFigureOut">
              <a:rPr lang="en-US" smtClean="0"/>
              <a:t>12-Oct-21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8F46855-4308-4052-B182-98BE1D5ACDF5}" type="slidenum">
              <a:rPr lang="en-US" smtClean="0"/>
              <a:t>‹#›</a:t>
            </a:fld>
            <a:endParaRPr lang="en-US"/>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bg>
      <p:bgRef idx="1002">
        <a:schemeClr val="bg2"/>
      </p:bgRef>
    </p:bg>
    <p:spTree>
      <p:nvGrpSpPr>
        <p:cNvPr id="1" name=""/>
        <p:cNvGrpSpPr/>
        <p:nvPr/>
      </p:nvGrpSpPr>
      <p:grpSpPr>
        <a:xfrm>
          <a:off x="0" y="0"/>
          <a:ext cx="0" cy="0"/>
          <a:chOff x="0" y="0"/>
          <a:chExt cx="0" cy="0"/>
        </a:xfrm>
      </p:grpSpPr>
      <p:sp>
        <p:nvSpPr>
          <p:cNvPr id="9" name="Title 8"/>
          <p:cNvSpPr>
            <a:spLocks noGrp="1"/>
          </p:cNvSpPr>
          <p:nvPr>
            <p:ph type="ctrTitle"/>
          </p:nvPr>
        </p:nvSpPr>
        <p:spPr>
          <a:xfrm>
            <a:off x="709440" y="1463040"/>
            <a:ext cx="10442965" cy="1950720"/>
          </a:xfrm>
          <a:ln>
            <a:noFill/>
          </a:ln>
        </p:spPr>
        <p:txBody>
          <a:bodyPr vert="horz" tIns="0" rIns="2225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68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smtClean="0"/>
              <a:t>Click to edit Master title style</a:t>
            </a:r>
            <a:endParaRPr kumimoji="0" lang="en-US"/>
          </a:p>
        </p:txBody>
      </p:sp>
      <p:sp>
        <p:nvSpPr>
          <p:cNvPr id="17" name="Subtitle 16"/>
          <p:cNvSpPr>
            <a:spLocks noGrp="1"/>
          </p:cNvSpPr>
          <p:nvPr>
            <p:ph type="subTitle" idx="1"/>
          </p:nvPr>
        </p:nvSpPr>
        <p:spPr>
          <a:xfrm>
            <a:off x="709440" y="3443772"/>
            <a:ext cx="10447019" cy="1869440"/>
          </a:xfrm>
        </p:spPr>
        <p:txBody>
          <a:bodyPr lIns="0" rIns="22258"/>
          <a:lstStyle>
            <a:lvl1pPr marL="0" marR="55646" indent="0" algn="r">
              <a:buNone/>
              <a:defRPr>
                <a:solidFill>
                  <a:schemeClr val="tx1"/>
                </a:solidFill>
              </a:defRPr>
            </a:lvl1pPr>
            <a:lvl2pPr marL="556458" indent="0" algn="ctr">
              <a:buNone/>
            </a:lvl2pPr>
            <a:lvl3pPr marL="1112916" indent="0" algn="ctr">
              <a:buNone/>
            </a:lvl3pPr>
            <a:lvl4pPr marL="1669374" indent="0" algn="ctr">
              <a:buNone/>
            </a:lvl4pPr>
            <a:lvl5pPr marL="2225832" indent="0" algn="ctr">
              <a:buNone/>
            </a:lvl5pPr>
            <a:lvl6pPr marL="2782291" indent="0" algn="ctr">
              <a:buNone/>
            </a:lvl6pPr>
            <a:lvl7pPr marL="3338749" indent="0" algn="ctr">
              <a:buNone/>
            </a:lvl7pPr>
            <a:lvl8pPr marL="3895207" indent="0" algn="ctr">
              <a:buNone/>
            </a:lvl8pPr>
            <a:lvl9pPr marL="4451665" indent="0" algn="ctr">
              <a:buNone/>
            </a:lvl9pPr>
          </a:lstStyle>
          <a:p>
            <a:r>
              <a:rPr kumimoji="0" lang="en-US" smtClean="0"/>
              <a:t>Click to edit Master subtitle style</a:t>
            </a:r>
            <a:endParaRPr kumimoji="0" lang="en-US"/>
          </a:p>
        </p:txBody>
      </p:sp>
      <p:sp>
        <p:nvSpPr>
          <p:cNvPr id="30" name="Date Placeholder 29"/>
          <p:cNvSpPr>
            <a:spLocks noGrp="1"/>
          </p:cNvSpPr>
          <p:nvPr>
            <p:ph type="dt" sz="half" idx="10"/>
          </p:nvPr>
        </p:nvSpPr>
        <p:spPr/>
        <p:txBody>
          <a:bodyPr/>
          <a:lstStyle/>
          <a:p>
            <a:fld id="{FD0B1CCE-CF8C-43B8-A501-05C10F2A801F}" type="datetimeFigureOut">
              <a:rPr lang="en-US" smtClean="0"/>
              <a:t>12-Oct-21</a:t>
            </a:fld>
            <a:endParaRPr lang="en-US"/>
          </a:p>
        </p:txBody>
      </p:sp>
      <p:sp>
        <p:nvSpPr>
          <p:cNvPr id="19" name="Footer Placeholder 18"/>
          <p:cNvSpPr>
            <a:spLocks noGrp="1"/>
          </p:cNvSpPr>
          <p:nvPr>
            <p:ph type="ftr" sz="quarter" idx="11"/>
          </p:nvPr>
        </p:nvSpPr>
        <p:spPr/>
        <p:txBody>
          <a:bodyPr/>
          <a:lstStyle/>
          <a:p>
            <a:endParaRPr lang="en-US"/>
          </a:p>
        </p:txBody>
      </p:sp>
      <p:sp>
        <p:nvSpPr>
          <p:cNvPr id="27" name="Slide Number Placeholder 26"/>
          <p:cNvSpPr>
            <a:spLocks noGrp="1"/>
          </p:cNvSpPr>
          <p:nvPr>
            <p:ph type="sldNum" sz="quarter" idx="12"/>
          </p:nvPr>
        </p:nvSpPr>
        <p:spPr/>
        <p:txBody>
          <a:bodyPr/>
          <a:lstStyle/>
          <a:p>
            <a:fld id="{88F46855-4308-4052-B182-98BE1D5ACDF5}" type="slidenum">
              <a:rPr lang="en-US" smtClean="0"/>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FD0B1CCE-CF8C-43B8-A501-05C10F2A801F}" type="datetimeFigureOut">
              <a:rPr lang="en-US" smtClean="0"/>
              <a:t>12-Oct-21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8F46855-4308-4052-B182-98BE1D5ACDF5}" type="slidenum">
              <a:rPr lang="en-US" smtClean="0"/>
              <a:t>‹#›</a:t>
            </a:fld>
            <a:endParaRPr lang="en-US"/>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05387" y="1404519"/>
            <a:ext cx="10337562" cy="1453286"/>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68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705387" y="2884975"/>
            <a:ext cx="10337562" cy="1610359"/>
          </a:xfrm>
        </p:spPr>
        <p:txBody>
          <a:bodyPr lIns="55646" rIns="55646" anchor="t"/>
          <a:lstStyle>
            <a:lvl1pPr marL="0" indent="0">
              <a:buNone/>
              <a:defRPr sz="2700">
                <a:solidFill>
                  <a:schemeClr val="tx1"/>
                </a:solidFill>
              </a:defRPr>
            </a:lvl1pPr>
            <a:lvl2pPr>
              <a:buNone/>
              <a:defRPr sz="2200">
                <a:solidFill>
                  <a:schemeClr val="tx1">
                    <a:tint val="75000"/>
                  </a:schemeClr>
                </a:solidFill>
              </a:defRPr>
            </a:lvl2pPr>
            <a:lvl3pPr>
              <a:buNone/>
              <a:defRPr sz="1900">
                <a:solidFill>
                  <a:schemeClr val="tx1">
                    <a:tint val="75000"/>
                  </a:schemeClr>
                </a:solidFill>
              </a:defRPr>
            </a:lvl3pPr>
            <a:lvl4pPr>
              <a:buNone/>
              <a:defRPr sz="1700">
                <a:solidFill>
                  <a:schemeClr val="tx1">
                    <a:tint val="75000"/>
                  </a:schemeClr>
                </a:solidFill>
              </a:defRPr>
            </a:lvl4pPr>
            <a:lvl5pPr>
              <a:buNone/>
              <a:defRPr sz="17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p>
            <a:fld id="{FD0B1CCE-CF8C-43B8-A501-05C10F2A801F}" type="datetimeFigureOut">
              <a:rPr lang="en-US" smtClean="0"/>
              <a:t>12-Oct-21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8F46855-4308-4052-B182-98BE1D5ACDF5}" type="slidenum">
              <a:rPr lang="en-US" smtClean="0"/>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8092" y="751027"/>
            <a:ext cx="10945654" cy="1219200"/>
          </a:xfrm>
        </p:spPr>
        <p:txBody>
          <a:bodyPr/>
          <a:lstStyle/>
          <a:p>
            <a:r>
              <a:rPr kumimoji="0" lang="en-US" smtClean="0"/>
              <a:t>Click to edit Master title style</a:t>
            </a:r>
            <a:endParaRPr kumimoji="0" lang="en-US"/>
          </a:p>
        </p:txBody>
      </p:sp>
      <p:sp>
        <p:nvSpPr>
          <p:cNvPr id="3" name="Content Placeholder 2"/>
          <p:cNvSpPr>
            <a:spLocks noGrp="1"/>
          </p:cNvSpPr>
          <p:nvPr>
            <p:ph sz="half" idx="1"/>
          </p:nvPr>
        </p:nvSpPr>
        <p:spPr>
          <a:xfrm>
            <a:off x="608092" y="2048091"/>
            <a:ext cx="5371478" cy="4730496"/>
          </a:xfrm>
        </p:spPr>
        <p:txBody>
          <a:bodyPr/>
          <a:lstStyle>
            <a:lvl1pPr>
              <a:defRPr sz="3200"/>
            </a:lvl1pPr>
            <a:lvl2pPr>
              <a:defRPr sz="2900"/>
            </a:lvl2pPr>
            <a:lvl3pPr>
              <a:defRPr sz="2400"/>
            </a:lvl3pPr>
            <a:lvl4pPr>
              <a:defRPr sz="2200"/>
            </a:lvl4pPr>
            <a:lvl5pPr>
              <a:defRPr sz="22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6182268" y="2048091"/>
            <a:ext cx="5371478" cy="4730496"/>
          </a:xfrm>
        </p:spPr>
        <p:txBody>
          <a:bodyPr/>
          <a:lstStyle>
            <a:lvl1pPr>
              <a:defRPr sz="3200"/>
            </a:lvl1pPr>
            <a:lvl2pPr>
              <a:defRPr sz="2900"/>
            </a:lvl2pPr>
            <a:lvl3pPr>
              <a:defRPr sz="2400"/>
            </a:lvl3pPr>
            <a:lvl4pPr>
              <a:defRPr sz="2200"/>
            </a:lvl4pPr>
            <a:lvl5pPr>
              <a:defRPr sz="22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FD0B1CCE-CF8C-43B8-A501-05C10F2A801F}" type="datetimeFigureOut">
              <a:rPr lang="en-US" smtClean="0"/>
              <a:t>12-Oct-21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8F46855-4308-4052-B182-98BE1D5ACDF5}" type="slidenum">
              <a:rPr lang="en-US" smtClean="0"/>
              <a:t>‹#›</a:t>
            </a:fld>
            <a:endParaRPr lang="en-US"/>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8092" y="751027"/>
            <a:ext cx="10945654" cy="1219200"/>
          </a:xfrm>
        </p:spPr>
        <p:txBody>
          <a:bodyPr tIns="55646" anchor="b"/>
          <a:lstStyle>
            <a:lvl1pPr>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608092" y="1978931"/>
            <a:ext cx="5373591" cy="703309"/>
          </a:xfrm>
        </p:spPr>
        <p:txBody>
          <a:bodyPr lIns="55646" tIns="0" rIns="55646" bIns="0" anchor="ctr">
            <a:noAutofit/>
          </a:bodyPr>
          <a:lstStyle>
            <a:lvl1pPr marL="0" indent="0">
              <a:buNone/>
              <a:defRPr sz="2900" b="1" cap="none" baseline="0">
                <a:solidFill>
                  <a:schemeClr val="tx2"/>
                </a:solidFill>
                <a:effectLst/>
              </a:defRPr>
            </a:lvl1pPr>
            <a:lvl2pPr>
              <a:buNone/>
              <a:defRPr sz="2400" b="1"/>
            </a:lvl2pPr>
            <a:lvl3pPr>
              <a:buNone/>
              <a:defRPr sz="2200" b="1"/>
            </a:lvl3pPr>
            <a:lvl4pPr>
              <a:buNone/>
              <a:defRPr sz="1900" b="1"/>
            </a:lvl4pPr>
            <a:lvl5pPr>
              <a:buNone/>
              <a:defRPr sz="19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6178046" y="1983741"/>
            <a:ext cx="5375701" cy="698499"/>
          </a:xfrm>
        </p:spPr>
        <p:txBody>
          <a:bodyPr lIns="55646" tIns="0" rIns="55646" bIns="0" anchor="ctr"/>
          <a:lstStyle>
            <a:lvl1pPr marL="0" indent="0">
              <a:buNone/>
              <a:defRPr sz="2900" b="1" cap="none" baseline="0">
                <a:solidFill>
                  <a:schemeClr val="tx2"/>
                </a:solidFill>
                <a:effectLst/>
              </a:defRPr>
            </a:lvl1pPr>
            <a:lvl2pPr>
              <a:buNone/>
              <a:defRPr sz="2400" b="1"/>
            </a:lvl2pPr>
            <a:lvl3pPr>
              <a:buNone/>
              <a:defRPr sz="2200" b="1"/>
            </a:lvl3pPr>
            <a:lvl4pPr>
              <a:buNone/>
              <a:defRPr sz="1900" b="1"/>
            </a:lvl4pPr>
            <a:lvl5pPr>
              <a:buNone/>
              <a:defRPr sz="1900" b="1"/>
            </a:lvl5pPr>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608092" y="2682240"/>
            <a:ext cx="5373591" cy="4102101"/>
          </a:xfrm>
        </p:spPr>
        <p:txBody>
          <a:bodyPr tIns="0"/>
          <a:lstStyle>
            <a:lvl1pPr>
              <a:defRPr sz="2700"/>
            </a:lvl1pPr>
            <a:lvl2pPr>
              <a:defRPr sz="2400"/>
            </a:lvl2pPr>
            <a:lvl3pPr>
              <a:defRPr sz="2200"/>
            </a:lvl3pPr>
            <a:lvl4pPr>
              <a:defRPr sz="1900"/>
            </a:lvl4pPr>
            <a:lvl5pPr>
              <a:defRPr sz="19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6178046" y="2682240"/>
            <a:ext cx="5375701" cy="4102101"/>
          </a:xfrm>
        </p:spPr>
        <p:txBody>
          <a:bodyPr tIns="0"/>
          <a:lstStyle>
            <a:lvl1pPr>
              <a:defRPr sz="2700"/>
            </a:lvl1pPr>
            <a:lvl2pPr>
              <a:defRPr sz="2400"/>
            </a:lvl2pPr>
            <a:lvl3pPr>
              <a:defRPr sz="2200"/>
            </a:lvl3pPr>
            <a:lvl4pPr>
              <a:defRPr sz="1900"/>
            </a:lvl4pPr>
            <a:lvl5pPr>
              <a:defRPr sz="19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p>
            <a:fld id="{FD0B1CCE-CF8C-43B8-A501-05C10F2A801F}" type="datetimeFigureOut">
              <a:rPr lang="en-US" smtClean="0"/>
              <a:t>12-Oct-21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8F46855-4308-4052-B182-98BE1D5ACDF5}" type="slidenum">
              <a:rPr lang="en-US" smtClean="0"/>
              <a:t>‹#›</a:t>
            </a:fld>
            <a:endParaRPr lang="en-US"/>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8092" y="751027"/>
            <a:ext cx="11047003" cy="1219200"/>
          </a:xfrm>
        </p:spPr>
        <p:txBody>
          <a:bodyPr vert="horz" tIns="55646"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6100" b="0">
                <a:ln>
                  <a:noFill/>
                </a:ln>
                <a:solidFill>
                  <a:schemeClr val="tx2"/>
                </a:solidFill>
                <a:effectLst/>
                <a:latin typeface="+mj-lt"/>
                <a:ea typeface="+mj-ea"/>
                <a:cs typeface="+mj-cs"/>
              </a:defRPr>
            </a:lvl1pP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fld id="{FD0B1CCE-CF8C-43B8-A501-05C10F2A801F}" type="datetimeFigureOut">
              <a:rPr lang="en-US" smtClean="0"/>
              <a:t>12-Oct-21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8F46855-4308-4052-B182-98BE1D5ACDF5}"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Content Placeholder 2"/>
          <p:cNvSpPr>
            <a:spLocks noGrp="1"/>
          </p:cNvSpPr>
          <p:nvPr>
            <p:ph sz="half" idx="1"/>
          </p:nvPr>
        </p:nvSpPr>
        <p:spPr>
          <a:xfrm>
            <a:off x="684109" y="565712"/>
            <a:ext cx="5229592" cy="4681728"/>
          </a:xfrm>
        </p:spPr>
        <p:txBody>
          <a:bodyPr/>
          <a:lstStyle>
            <a:lvl1pPr>
              <a:defRPr sz="3000"/>
            </a:lvl1pPr>
            <a:lvl2pPr>
              <a:defRPr sz="2700"/>
            </a:lvl2pPr>
            <a:lvl3pPr>
              <a:defRPr sz="2600"/>
            </a:lvl3pPr>
            <a:lvl4pPr>
              <a:defRPr sz="1900"/>
            </a:lvl4pPr>
            <a:lvl5pPr>
              <a:defRPr sz="19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6324796" y="565712"/>
            <a:ext cx="5229592" cy="4681728"/>
          </a:xfrm>
        </p:spPr>
        <p:txBody>
          <a:bodyPr/>
          <a:lstStyle>
            <a:lvl1pPr>
              <a:defRPr sz="3000"/>
            </a:lvl1pPr>
            <a:lvl2pPr>
              <a:defRPr sz="2700"/>
            </a:lvl2pPr>
            <a:lvl3pPr>
              <a:defRPr sz="2600"/>
            </a:lvl3pPr>
            <a:lvl4pPr>
              <a:defRPr sz="1900"/>
            </a:lvl4pPr>
            <a:lvl5pPr>
              <a:defRPr sz="19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extLst/>
          </a:lstStyle>
          <a:p>
            <a:fld id="{FD0B1CCE-CF8C-43B8-A501-05C10F2A801F}" type="datetimeFigureOut">
              <a:rPr lang="en-US" smtClean="0"/>
              <a:t>12-Oct-21</a:t>
            </a:fld>
            <a:endParaRPr lang="en-US"/>
          </a:p>
        </p:txBody>
      </p:sp>
      <p:sp>
        <p:nvSpPr>
          <p:cNvPr id="6" name="Footer Placeholder 5"/>
          <p:cNvSpPr>
            <a:spLocks noGrp="1"/>
          </p:cNvSpPr>
          <p:nvPr>
            <p:ph type="ftr" sz="quarter" idx="11"/>
          </p:nvPr>
        </p:nvSpPr>
        <p:spPr/>
        <p:txBody>
          <a:bodyPr/>
          <a:lstStyle>
            <a:extLst/>
          </a:lstStyle>
          <a:p>
            <a:endParaRPr lang="en-US"/>
          </a:p>
        </p:txBody>
      </p:sp>
      <p:sp>
        <p:nvSpPr>
          <p:cNvPr id="7" name="Slide Number Placeholder 6"/>
          <p:cNvSpPr>
            <a:spLocks noGrp="1"/>
          </p:cNvSpPr>
          <p:nvPr>
            <p:ph type="sldNum" sz="quarter" idx="12"/>
          </p:nvPr>
        </p:nvSpPr>
        <p:spPr/>
        <p:txBody>
          <a:bodyPr/>
          <a:lstStyle>
            <a:extLst/>
          </a:lstStyle>
          <a:p>
            <a:fld id="{88F46855-4308-4052-B182-98BE1D5ACDF5}" type="slidenum">
              <a:rPr lang="en-US" smtClean="0"/>
              <a:t>‹#›</a:t>
            </a:fld>
            <a:endParaRPr 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D0B1CCE-CF8C-43B8-A501-05C10F2A801F}" type="datetimeFigureOut">
              <a:rPr lang="en-US" smtClean="0"/>
              <a:t>12-Oct-21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8F46855-4308-4052-B182-98BE1D5ACDF5}" type="slidenum">
              <a:rPr lang="en-US" smtClean="0"/>
              <a:t>‹#›</a:t>
            </a:fld>
            <a:endParaRPr lang="en-US"/>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2138" y="548642"/>
            <a:ext cx="3648551" cy="1239520"/>
          </a:xfrm>
        </p:spPr>
        <p:txBody>
          <a:bodyPr lIns="0" anchor="b">
            <a:noAutofit/>
          </a:bodyPr>
          <a:lstStyle>
            <a:lvl1pPr algn="l" rtl="0">
              <a:spcBef>
                <a:spcPct val="0"/>
              </a:spcBef>
              <a:buNone/>
              <a:defRPr sz="3200" b="0">
                <a:ln>
                  <a:noFill/>
                </a:ln>
                <a:solidFill>
                  <a:schemeClr val="tx2"/>
                </a:solidFill>
                <a:effectLst/>
                <a:latin typeface="+mj-lt"/>
                <a:ea typeface="+mj-ea"/>
                <a:cs typeface="+mj-cs"/>
              </a:defRPr>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912138" y="1788160"/>
            <a:ext cx="3648551" cy="4876800"/>
          </a:xfrm>
        </p:spPr>
        <p:txBody>
          <a:bodyPr lIns="22258" rIns="22258"/>
          <a:lstStyle>
            <a:lvl1pPr marL="0" indent="0" algn="l">
              <a:buNone/>
              <a:defRPr sz="1700"/>
            </a:lvl1pPr>
            <a:lvl2pPr indent="0" algn="l">
              <a:buNone/>
              <a:defRPr sz="1500"/>
            </a:lvl2pPr>
            <a:lvl3pPr indent="0" algn="l">
              <a:buNone/>
              <a:defRPr sz="1200"/>
            </a:lvl3pPr>
            <a:lvl4pPr indent="0" algn="l">
              <a:buNone/>
              <a:defRPr sz="1100"/>
            </a:lvl4pPr>
            <a:lvl5pPr indent="0" algn="l">
              <a:buNone/>
              <a:defRPr sz="1100"/>
            </a:lvl5pPr>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4754941" y="1788160"/>
            <a:ext cx="6798805" cy="4876800"/>
          </a:xfrm>
        </p:spPr>
        <p:txBody>
          <a:bodyPr tIns="0"/>
          <a:lstStyle>
            <a:lvl1pPr>
              <a:defRPr sz="3400"/>
            </a:lvl1pPr>
            <a:lvl2pPr>
              <a:defRPr sz="3200"/>
            </a:lvl2pPr>
            <a:lvl3pPr>
              <a:defRPr sz="2900"/>
            </a:lvl3pPr>
            <a:lvl4pPr>
              <a:defRPr sz="2400"/>
            </a:lvl4pPr>
            <a:lvl5pPr>
              <a:defRPr sz="22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FD0B1CCE-CF8C-43B8-A501-05C10F2A801F}" type="datetimeFigureOut">
              <a:rPr lang="en-US" smtClean="0"/>
              <a:t>12-Oct-21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8F46855-4308-4052-B182-98BE1D5ACDF5}" type="slidenum">
              <a:rPr lang="en-US" smtClean="0"/>
              <a:t>‹#›</a:t>
            </a:fld>
            <a:endParaRPr lang="en-US"/>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nip and Round Single Corner Rectangle 8"/>
          <p:cNvSpPr/>
          <p:nvPr/>
        </p:nvSpPr>
        <p:spPr>
          <a:xfrm rot="420000" flipV="1">
            <a:off x="4210562" y="1181949"/>
            <a:ext cx="6993057" cy="438912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lIns="111292" tIns="55646" rIns="111292" bIns="55646" rtlCol="0" anchor="ctr"/>
          <a:lstStyle/>
          <a:p>
            <a:pPr algn="ctr" eaLnBrk="1" latinLnBrk="0" hangingPunct="1"/>
            <a:endParaRPr kumimoji="0" lang="en-US"/>
          </a:p>
        </p:txBody>
      </p:sp>
      <p:sp>
        <p:nvSpPr>
          <p:cNvPr id="12" name="Right Triangle 11"/>
          <p:cNvSpPr/>
          <p:nvPr/>
        </p:nvSpPr>
        <p:spPr>
          <a:xfrm rot="420000" flipV="1">
            <a:off x="10645777" y="5717087"/>
            <a:ext cx="206751" cy="165811"/>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lIns="111292" tIns="55646" rIns="111292" bIns="55646" rtlCol="0" anchor="ctr"/>
          <a:lstStyle/>
          <a:p>
            <a:pPr algn="ctr" eaLnBrk="1" latinLnBrk="0" hangingPunct="1"/>
            <a:endParaRPr kumimoji="0" lang="en-US"/>
          </a:p>
        </p:txBody>
      </p:sp>
      <p:sp>
        <p:nvSpPr>
          <p:cNvPr id="2" name="Title 1"/>
          <p:cNvSpPr>
            <a:spLocks noGrp="1"/>
          </p:cNvSpPr>
          <p:nvPr>
            <p:ph type="title"/>
          </p:nvPr>
        </p:nvSpPr>
        <p:spPr>
          <a:xfrm>
            <a:off x="810789" y="1255463"/>
            <a:ext cx="2943165" cy="1688129"/>
          </a:xfrm>
        </p:spPr>
        <p:txBody>
          <a:bodyPr vert="horz" lIns="55646" tIns="55646" rIns="55646" bIns="55646" anchor="b"/>
          <a:lstStyle>
            <a:lvl1pPr algn="l">
              <a:buNone/>
              <a:defRPr sz="2400" b="1">
                <a:solidFill>
                  <a:schemeClr val="tx2"/>
                </a:solidFill>
              </a:defRPr>
            </a:lvl1pPr>
          </a:lstStyle>
          <a:p>
            <a:r>
              <a:rPr kumimoji="0" lang="en-US" smtClean="0"/>
              <a:t>Click to edit Master title style</a:t>
            </a:r>
            <a:endParaRPr kumimoji="0" lang="en-US"/>
          </a:p>
        </p:txBody>
      </p:sp>
      <p:sp>
        <p:nvSpPr>
          <p:cNvPr id="4" name="Text Placeholder 3"/>
          <p:cNvSpPr>
            <a:spLocks noGrp="1"/>
          </p:cNvSpPr>
          <p:nvPr>
            <p:ph type="body" sz="half" idx="2"/>
          </p:nvPr>
        </p:nvSpPr>
        <p:spPr>
          <a:xfrm>
            <a:off x="810789" y="3017371"/>
            <a:ext cx="2939111" cy="2324608"/>
          </a:xfrm>
        </p:spPr>
        <p:txBody>
          <a:bodyPr lIns="77904" rIns="55646" bIns="55646" anchor="t"/>
          <a:lstStyle>
            <a:lvl1pPr marL="0" indent="0" algn="l">
              <a:spcBef>
                <a:spcPts val="304"/>
              </a:spcBef>
              <a:buFontTx/>
              <a:buNone/>
              <a:defRPr sz="1600"/>
            </a:lvl1pPr>
            <a:lvl2pPr>
              <a:defRPr sz="1500"/>
            </a:lvl2pPr>
            <a:lvl3pPr>
              <a:defRPr sz="1200"/>
            </a:lvl3pPr>
            <a:lvl4pPr>
              <a:defRPr sz="1100"/>
            </a:lvl4pPr>
            <a:lvl5pPr>
              <a:defRPr sz="11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fld id="{FD0B1CCE-CF8C-43B8-A501-05C10F2A801F}" type="datetimeFigureOut">
              <a:rPr lang="en-US" smtClean="0"/>
              <a:t>12-Oct-21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10742957" y="6780107"/>
            <a:ext cx="810789" cy="389467"/>
          </a:xfrm>
        </p:spPr>
        <p:txBody>
          <a:bodyPr/>
          <a:lstStyle/>
          <a:p>
            <a:fld id="{88F46855-4308-4052-B182-98BE1D5ACDF5}" type="slidenum">
              <a:rPr lang="en-US" smtClean="0"/>
              <a:t>‹#›</a:t>
            </a:fld>
            <a:endParaRPr lang="en-US"/>
          </a:p>
        </p:txBody>
      </p:sp>
      <p:sp>
        <p:nvSpPr>
          <p:cNvPr id="3" name="Picture Placeholder 2"/>
          <p:cNvSpPr>
            <a:spLocks noGrp="1"/>
          </p:cNvSpPr>
          <p:nvPr>
            <p:ph type="pic" idx="1"/>
          </p:nvPr>
        </p:nvSpPr>
        <p:spPr>
          <a:xfrm rot="420000">
            <a:off x="4636226" y="1279485"/>
            <a:ext cx="6141728" cy="4194048"/>
          </a:xfrm>
          <a:prstGeom prst="rect">
            <a:avLst/>
          </a:prstGeom>
          <a:solidFill>
            <a:schemeClr val="bg2"/>
          </a:solidFill>
          <a:ln w="3000" cap="rnd">
            <a:solidFill>
              <a:srgbClr val="C0C0C0"/>
            </a:solidFill>
            <a:round/>
          </a:ln>
          <a:effectLst/>
        </p:spPr>
        <p:txBody>
          <a:bodyPr/>
          <a:lstStyle>
            <a:lvl1pPr marL="0" indent="0">
              <a:buNone/>
              <a:defRPr sz="3900"/>
            </a:lvl1pPr>
          </a:lstStyle>
          <a:p>
            <a:r>
              <a:rPr kumimoji="0" lang="en-US" smtClean="0"/>
              <a:t>Click icon to add picture</a:t>
            </a:r>
            <a:endParaRPr kumimoji="0" lang="en-US" dirty="0"/>
          </a:p>
        </p:txBody>
      </p:sp>
      <p:sp>
        <p:nvSpPr>
          <p:cNvPr id="10" name="Freeform 9"/>
          <p:cNvSpPr>
            <a:spLocks/>
          </p:cNvSpPr>
          <p:nvPr/>
        </p:nvSpPr>
        <p:spPr bwMode="auto">
          <a:xfrm flipV="1">
            <a:off x="-12669" y="6204373"/>
            <a:ext cx="12187175" cy="1110827"/>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111292" tIns="55646" rIns="111292" bIns="55646" anchor="t" compatLnSpc="1"/>
          <a:lstStyle/>
          <a:p>
            <a:pPr marL="0" algn="l" rtl="0" eaLnBrk="1" latinLnBrk="0" hangingPunct="1"/>
            <a:endParaRPr kumimoji="0" lang="en-US">
              <a:solidFill>
                <a:schemeClr val="tx1"/>
              </a:solidFill>
              <a:latin typeface="+mn-lt"/>
              <a:ea typeface="+mn-ea"/>
              <a:cs typeface="+mn-cs"/>
            </a:endParaRPr>
          </a:p>
        </p:txBody>
      </p:sp>
      <p:sp>
        <p:nvSpPr>
          <p:cNvPr id="11" name="Freeform 10"/>
          <p:cNvSpPr>
            <a:spLocks/>
          </p:cNvSpPr>
          <p:nvPr/>
        </p:nvSpPr>
        <p:spPr bwMode="auto">
          <a:xfrm flipV="1">
            <a:off x="5827547" y="6634481"/>
            <a:ext cx="6334291" cy="680720"/>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111292" tIns="55646" rIns="111292" bIns="55646" anchor="t" compatLnSpc="1"/>
          <a:lstStyle/>
          <a:p>
            <a:pPr marL="0" algn="l" rtl="0" eaLnBrk="1" latinLnBrk="0" hangingPunct="1"/>
            <a:endParaRPr kumimoji="0" lang="en-US">
              <a:solidFill>
                <a:schemeClr val="tx1"/>
              </a:solidFill>
              <a:latin typeface="+mn-lt"/>
              <a:ea typeface="+mn-ea"/>
              <a:cs typeface="+mn-cs"/>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FD0B1CCE-CF8C-43B8-A501-05C10F2A801F}" type="datetimeFigureOut">
              <a:rPr lang="en-US" smtClean="0"/>
              <a:t>12-Oct-21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8F46855-4308-4052-B182-98BE1D5ACDF5}" type="slidenum">
              <a:rPr lang="en-US" smtClean="0"/>
              <a:t>‹#›</a:t>
            </a:fld>
            <a:endParaRPr lang="en-US"/>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17332" y="975362"/>
            <a:ext cx="2736414" cy="5559214"/>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608092" y="975362"/>
            <a:ext cx="8006543" cy="5559214"/>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FD0B1CCE-CF8C-43B8-A501-05C10F2A801F}" type="datetimeFigureOut">
              <a:rPr lang="en-US" smtClean="0"/>
              <a:t>12-Oct-21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8F46855-4308-4052-B182-98BE1D5ACDF5}" type="slidenum">
              <a:rPr lang="en-US" smtClean="0"/>
              <a:t>‹#›</a:t>
            </a:fld>
            <a:endParaRPr lang="en-US"/>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3" name="Rectangle 22"/>
          <p:cNvSpPr/>
          <p:nvPr/>
        </p:nvSpPr>
        <p:spPr>
          <a:xfrm flipV="1">
            <a:off x="7195731" y="4064001"/>
            <a:ext cx="4966109" cy="97159"/>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lIns="111292" tIns="55646" rIns="111292" bIns="55646" anchor="ctr"/>
          <a:lstStyle/>
          <a:p>
            <a:pPr algn="ctr" eaLnBrk="1" latinLnBrk="0" hangingPunct="1"/>
            <a:endParaRPr kumimoji="0" lang="en-US"/>
          </a:p>
        </p:txBody>
      </p:sp>
      <p:sp>
        <p:nvSpPr>
          <p:cNvPr id="24" name="Rectangle 23"/>
          <p:cNvSpPr/>
          <p:nvPr/>
        </p:nvSpPr>
        <p:spPr>
          <a:xfrm flipV="1">
            <a:off x="7195755" y="4156810"/>
            <a:ext cx="4966085" cy="204826"/>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lIns="111292" tIns="55646" rIns="111292" bIns="55646" anchor="ctr"/>
          <a:lstStyle/>
          <a:p>
            <a:pPr algn="ctr" eaLnBrk="1" latinLnBrk="0" hangingPunct="1"/>
            <a:endParaRPr kumimoji="0" lang="en-US"/>
          </a:p>
        </p:txBody>
      </p:sp>
      <p:sp>
        <p:nvSpPr>
          <p:cNvPr id="25" name="Rectangle 24"/>
          <p:cNvSpPr/>
          <p:nvPr/>
        </p:nvSpPr>
        <p:spPr>
          <a:xfrm flipV="1">
            <a:off x="7195755" y="4389511"/>
            <a:ext cx="4966085" cy="9754"/>
          </a:xfrm>
          <a:prstGeom prst="rect">
            <a:avLst/>
          </a:prstGeom>
          <a:solidFill>
            <a:schemeClr val="accent2">
              <a:alpha val="65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lIns="111292" tIns="55646" rIns="111292" bIns="55646" anchor="ctr"/>
          <a:lstStyle/>
          <a:p>
            <a:pPr algn="ctr" eaLnBrk="1" latinLnBrk="0" hangingPunct="1"/>
            <a:endParaRPr kumimoji="0" lang="en-US"/>
          </a:p>
        </p:txBody>
      </p:sp>
      <p:sp>
        <p:nvSpPr>
          <p:cNvPr id="26" name="Rectangle 25"/>
          <p:cNvSpPr/>
          <p:nvPr/>
        </p:nvSpPr>
        <p:spPr>
          <a:xfrm flipV="1">
            <a:off x="7195754" y="4442030"/>
            <a:ext cx="2614795" cy="19507"/>
          </a:xfrm>
          <a:prstGeom prst="rect">
            <a:avLst/>
          </a:prstGeom>
          <a:solidFill>
            <a:schemeClr val="accent2">
              <a:alpha val="6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lIns="111292" tIns="55646" rIns="111292" bIns="55646" anchor="ctr"/>
          <a:lstStyle/>
          <a:p>
            <a:pPr algn="ctr" eaLnBrk="1" latinLnBrk="0" hangingPunct="1"/>
            <a:endParaRPr kumimoji="0" lang="en-US"/>
          </a:p>
        </p:txBody>
      </p:sp>
      <p:sp>
        <p:nvSpPr>
          <p:cNvPr id="27" name="Rectangle 26"/>
          <p:cNvSpPr/>
          <p:nvPr/>
        </p:nvSpPr>
        <p:spPr>
          <a:xfrm flipV="1">
            <a:off x="7195754" y="4479543"/>
            <a:ext cx="2614795" cy="9754"/>
          </a:xfrm>
          <a:prstGeom prst="rect">
            <a:avLst/>
          </a:prstGeom>
          <a:solidFill>
            <a:schemeClr val="accent2">
              <a:alpha val="65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lIns="111292" tIns="55646" rIns="111292" bIns="55646" anchor="ctr"/>
          <a:lstStyle/>
          <a:p>
            <a:pPr algn="ctr" eaLnBrk="1" latinLnBrk="0" hangingPunct="1"/>
            <a:endParaRPr kumimoji="0" lang="en-US"/>
          </a:p>
        </p:txBody>
      </p:sp>
      <p:sp useBgFill="1">
        <p:nvSpPr>
          <p:cNvPr id="30" name="Rounded Rectangle 29"/>
          <p:cNvSpPr/>
          <p:nvPr/>
        </p:nvSpPr>
        <p:spPr bwMode="white">
          <a:xfrm>
            <a:off x="7195754" y="4226560"/>
            <a:ext cx="4074216" cy="29261"/>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lIns="111292" tIns="55646" rIns="111292" bIns="55646" anchor="ctr"/>
          <a:lstStyle/>
          <a:p>
            <a:pPr algn="ctr" eaLnBrk="1" latinLnBrk="0" hangingPunct="1"/>
            <a:endParaRPr kumimoji="0" lang="en-US"/>
          </a:p>
        </p:txBody>
      </p:sp>
      <p:sp useBgFill="1">
        <p:nvSpPr>
          <p:cNvPr id="31" name="Rounded Rectangle 30"/>
          <p:cNvSpPr/>
          <p:nvPr/>
        </p:nvSpPr>
        <p:spPr bwMode="white">
          <a:xfrm>
            <a:off x="9811011" y="4331715"/>
            <a:ext cx="2128322" cy="39014"/>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lIns="111292" tIns="55646" rIns="111292" bIns="55646" anchor="ctr"/>
          <a:lstStyle/>
          <a:p>
            <a:pPr algn="ctr" eaLnBrk="1" latinLnBrk="0" hangingPunct="1"/>
            <a:endParaRPr kumimoji="0" lang="en-US"/>
          </a:p>
        </p:txBody>
      </p:sp>
      <p:sp>
        <p:nvSpPr>
          <p:cNvPr id="7" name="Rectangle 6"/>
          <p:cNvSpPr/>
          <p:nvPr/>
        </p:nvSpPr>
        <p:spPr>
          <a:xfrm>
            <a:off x="1" y="3892973"/>
            <a:ext cx="12161838" cy="260448"/>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lIns="111292" tIns="55646" rIns="111292" bIns="55646" anchor="ctr"/>
          <a:lstStyle/>
          <a:p>
            <a:pPr algn="ctr" eaLnBrk="1" latinLnBrk="0" hangingPunct="1"/>
            <a:endParaRPr kumimoji="0" lang="en-US"/>
          </a:p>
        </p:txBody>
      </p:sp>
      <p:sp>
        <p:nvSpPr>
          <p:cNvPr id="10" name="Rectangle 9"/>
          <p:cNvSpPr/>
          <p:nvPr/>
        </p:nvSpPr>
        <p:spPr>
          <a:xfrm>
            <a:off x="1" y="3920563"/>
            <a:ext cx="12161839" cy="150055"/>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lIns="111292" tIns="55646" rIns="111292" bIns="55646" anchor="ctr"/>
          <a:lstStyle/>
          <a:p>
            <a:pPr algn="ctr" eaLnBrk="1" latinLnBrk="0" hangingPunct="1"/>
            <a:endParaRPr kumimoji="0" lang="en-US"/>
          </a:p>
        </p:txBody>
      </p:sp>
      <p:sp>
        <p:nvSpPr>
          <p:cNvPr id="11" name="Rectangle 10"/>
          <p:cNvSpPr/>
          <p:nvPr/>
        </p:nvSpPr>
        <p:spPr>
          <a:xfrm flipV="1">
            <a:off x="8530911" y="3885963"/>
            <a:ext cx="3630928" cy="264994"/>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lIns="111292" tIns="55646" rIns="111292" bIns="55646" anchor="ctr"/>
          <a:lstStyle/>
          <a:p>
            <a:pPr algn="ctr" eaLnBrk="1" latinLnBrk="0" hangingPunct="1"/>
            <a:endParaRPr kumimoji="0" lang="en-US"/>
          </a:p>
        </p:txBody>
      </p:sp>
      <p:sp>
        <p:nvSpPr>
          <p:cNvPr id="19" name="Rectangle 18"/>
          <p:cNvSpPr/>
          <p:nvPr/>
        </p:nvSpPr>
        <p:spPr>
          <a:xfrm>
            <a:off x="0" y="0"/>
            <a:ext cx="12161838" cy="3948480"/>
          </a:xfrm>
          <a:prstGeom prst="rect">
            <a:avLst/>
          </a:prstGeom>
          <a:solidFill>
            <a:schemeClr val="tx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lIns="111292" tIns="55646" rIns="111292" bIns="55646" anchor="ctr"/>
          <a:lstStyle/>
          <a:p>
            <a:pPr algn="ctr" eaLnBrk="1" latinLnBrk="0" hangingPunct="1"/>
            <a:endParaRPr kumimoji="0" lang="en-US"/>
          </a:p>
        </p:txBody>
      </p:sp>
      <p:sp>
        <p:nvSpPr>
          <p:cNvPr id="8" name="Title 7"/>
          <p:cNvSpPr>
            <a:spLocks noGrp="1"/>
          </p:cNvSpPr>
          <p:nvPr>
            <p:ph type="ctrTitle"/>
          </p:nvPr>
        </p:nvSpPr>
        <p:spPr>
          <a:xfrm>
            <a:off x="608092" y="2562013"/>
            <a:ext cx="11249700" cy="1568027"/>
          </a:xfrm>
        </p:spPr>
        <p:txBody>
          <a:bodyPr anchor="b"/>
          <a:lstStyle>
            <a:lvl1pPr>
              <a:defRPr sz="5400">
                <a:solidFill>
                  <a:schemeClr val="bg1"/>
                </a:solidFill>
              </a:defRPr>
            </a:lvl1pPr>
          </a:lstStyle>
          <a:p>
            <a:r>
              <a:rPr kumimoji="0" lang="en-US" smtClean="0"/>
              <a:t>Click to edit Master title style</a:t>
            </a:r>
            <a:endParaRPr kumimoji="0" lang="en-US"/>
          </a:p>
        </p:txBody>
      </p:sp>
      <p:sp>
        <p:nvSpPr>
          <p:cNvPr id="9" name="Subtitle 8"/>
          <p:cNvSpPr>
            <a:spLocks noGrp="1"/>
          </p:cNvSpPr>
          <p:nvPr>
            <p:ph type="subTitle" idx="1"/>
          </p:nvPr>
        </p:nvSpPr>
        <p:spPr>
          <a:xfrm>
            <a:off x="608092" y="4159934"/>
            <a:ext cx="6587662" cy="1869440"/>
          </a:xfrm>
        </p:spPr>
        <p:txBody>
          <a:bodyPr/>
          <a:lstStyle>
            <a:lvl1pPr marL="77904" indent="0" algn="l">
              <a:buNone/>
              <a:defRPr sz="2900">
                <a:solidFill>
                  <a:schemeClr val="tx2"/>
                </a:solidFill>
              </a:defRPr>
            </a:lvl1pPr>
            <a:lvl2pPr marL="556458" indent="0" algn="ctr">
              <a:buNone/>
            </a:lvl2pPr>
            <a:lvl3pPr marL="1112916" indent="0" algn="ctr">
              <a:buNone/>
            </a:lvl3pPr>
            <a:lvl4pPr marL="1669374" indent="0" algn="ctr">
              <a:buNone/>
            </a:lvl4pPr>
            <a:lvl5pPr marL="2225832" indent="0" algn="ctr">
              <a:buNone/>
            </a:lvl5pPr>
            <a:lvl6pPr marL="2782291" indent="0" algn="ctr">
              <a:buNone/>
            </a:lvl6pPr>
            <a:lvl7pPr marL="3338749" indent="0" algn="ctr">
              <a:buNone/>
            </a:lvl7pPr>
            <a:lvl8pPr marL="3895207" indent="0" algn="ctr">
              <a:buNone/>
            </a:lvl8pPr>
            <a:lvl9pPr marL="4451665" indent="0" algn="ctr">
              <a:buNone/>
            </a:lvl9pPr>
          </a:lstStyle>
          <a:p>
            <a:r>
              <a:rPr kumimoji="0" lang="en-US" smtClean="0"/>
              <a:t>Click to edit Master subtitle style</a:t>
            </a:r>
            <a:endParaRPr kumimoji="0" lang="en-US"/>
          </a:p>
        </p:txBody>
      </p:sp>
      <p:sp>
        <p:nvSpPr>
          <p:cNvPr id="28" name="Date Placeholder 27"/>
          <p:cNvSpPr>
            <a:spLocks noGrp="1"/>
          </p:cNvSpPr>
          <p:nvPr>
            <p:ph type="dt" sz="half" idx="10"/>
          </p:nvPr>
        </p:nvSpPr>
        <p:spPr>
          <a:xfrm>
            <a:off x="8918681" y="4486656"/>
            <a:ext cx="1276993" cy="487680"/>
          </a:xfrm>
        </p:spPr>
        <p:txBody>
          <a:bodyPr/>
          <a:lstStyle/>
          <a:p>
            <a:fld id="{FD0B1CCE-CF8C-43B8-A501-05C10F2A801F}" type="datetimeFigureOut">
              <a:rPr lang="en-US" smtClean="0"/>
              <a:t>12-Oct-21</a:t>
            </a:fld>
            <a:endParaRPr lang="en-US"/>
          </a:p>
        </p:txBody>
      </p:sp>
      <p:sp>
        <p:nvSpPr>
          <p:cNvPr id="17" name="Footer Placeholder 16"/>
          <p:cNvSpPr>
            <a:spLocks noGrp="1"/>
          </p:cNvSpPr>
          <p:nvPr>
            <p:ph type="ftr" sz="quarter" idx="11"/>
          </p:nvPr>
        </p:nvSpPr>
        <p:spPr>
          <a:xfrm>
            <a:off x="7195754" y="4485641"/>
            <a:ext cx="1722927" cy="487680"/>
          </a:xfrm>
        </p:spPr>
        <p:txBody>
          <a:bodyPr/>
          <a:lstStyle/>
          <a:p>
            <a:endParaRPr lang="en-US"/>
          </a:p>
        </p:txBody>
      </p:sp>
      <p:sp>
        <p:nvSpPr>
          <p:cNvPr id="29" name="Slide Number Placeholder 28"/>
          <p:cNvSpPr>
            <a:spLocks noGrp="1"/>
          </p:cNvSpPr>
          <p:nvPr>
            <p:ph type="sldNum" sz="quarter" idx="12"/>
          </p:nvPr>
        </p:nvSpPr>
        <p:spPr>
          <a:xfrm>
            <a:off x="11066006" y="1212"/>
            <a:ext cx="994483" cy="390144"/>
          </a:xfrm>
        </p:spPr>
        <p:txBody>
          <a:bodyPr/>
          <a:lstStyle>
            <a:lvl1pPr algn="r">
              <a:defRPr sz="2200">
                <a:solidFill>
                  <a:schemeClr val="bg1"/>
                </a:solidFill>
              </a:defRPr>
            </a:lvl1pPr>
          </a:lstStyle>
          <a:p>
            <a:fld id="{88F46855-4308-4052-B182-98BE1D5ACDF5}" type="slidenum">
              <a:rPr lang="en-US" smtClean="0"/>
              <a:t>‹#›</a:t>
            </a:fld>
            <a:endParaRPr lang="en-US"/>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FD0B1CCE-CF8C-43B8-A501-05C10F2A801F}" type="datetimeFigureOut">
              <a:rPr lang="en-US" smtClean="0"/>
              <a:t>12-Oct-21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8F46855-4308-4052-B182-98BE1D5ACDF5}" type="slidenum">
              <a:rPr lang="en-US" smtClean="0"/>
              <a:t>‹#›</a:t>
            </a:fld>
            <a:endParaRPr lang="en-US"/>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0702" y="2113281"/>
            <a:ext cx="10337562" cy="1452880"/>
          </a:xfrm>
        </p:spPr>
        <p:txBody>
          <a:bodyPr anchor="b">
            <a:noAutofit/>
          </a:bodyPr>
          <a:lstStyle>
            <a:lvl1pPr algn="l">
              <a:buNone/>
              <a:defRPr sz="5200" b="1" cap="none" baseline="0">
                <a:ln w="12700">
                  <a:solidFill>
                    <a:schemeClr val="accent2">
                      <a:shade val="90000"/>
                      <a:satMod val="150000"/>
                    </a:schemeClr>
                  </a:solidFill>
                </a:ln>
                <a:solidFill>
                  <a:srgbClr val="FFFFFF"/>
                </a:solidFill>
                <a:effectLst>
                  <a:outerShdw blurRad="38100" dist="38100" dir="5400000" algn="tl" rotWithShape="0">
                    <a:srgbClr val="000000">
                      <a:alpha val="25000"/>
                    </a:srgbClr>
                  </a:outerShdw>
                </a:effectLst>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960702" y="3591561"/>
            <a:ext cx="10337562" cy="1610359"/>
          </a:xfrm>
        </p:spPr>
        <p:txBody>
          <a:bodyPr anchor="t"/>
          <a:lstStyle>
            <a:lvl1pPr marL="55646" indent="0">
              <a:buNone/>
              <a:defRPr sz="2600" b="0">
                <a:solidFill>
                  <a:schemeClr val="tx2"/>
                </a:solidFill>
              </a:defRPr>
            </a:lvl1pPr>
            <a:lvl2pPr>
              <a:buNone/>
              <a:defRPr sz="2200">
                <a:solidFill>
                  <a:schemeClr val="tx1">
                    <a:tint val="75000"/>
                  </a:schemeClr>
                </a:solidFill>
              </a:defRPr>
            </a:lvl2pPr>
            <a:lvl3pPr>
              <a:buNone/>
              <a:defRPr sz="1900">
                <a:solidFill>
                  <a:schemeClr val="tx1">
                    <a:tint val="75000"/>
                  </a:schemeClr>
                </a:solidFill>
              </a:defRPr>
            </a:lvl3pPr>
            <a:lvl4pPr>
              <a:buNone/>
              <a:defRPr sz="1700">
                <a:solidFill>
                  <a:schemeClr val="tx1">
                    <a:tint val="75000"/>
                  </a:schemeClr>
                </a:solidFill>
              </a:defRPr>
            </a:lvl4pPr>
            <a:lvl5pPr>
              <a:buNone/>
              <a:defRPr sz="17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p>
            <a:fld id="{FD0B1CCE-CF8C-43B8-A501-05C10F2A801F}" type="datetimeFigureOut">
              <a:rPr lang="en-US" smtClean="0"/>
              <a:t>12-Oct-21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8F46855-4308-4052-B182-98BE1D5ACDF5}" type="slidenum">
              <a:rPr lang="en-US" smtClean="0"/>
              <a:t>‹#›</a:t>
            </a:fld>
            <a:endParaRPr lang="en-US"/>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Content Placeholder 2"/>
          <p:cNvSpPr>
            <a:spLocks noGrp="1"/>
          </p:cNvSpPr>
          <p:nvPr>
            <p:ph sz="half" idx="1"/>
          </p:nvPr>
        </p:nvSpPr>
        <p:spPr>
          <a:xfrm>
            <a:off x="608092" y="2399386"/>
            <a:ext cx="5371478" cy="4827694"/>
          </a:xfrm>
        </p:spPr>
        <p:txBody>
          <a:bodyPr/>
          <a:lstStyle>
            <a:lvl1pPr>
              <a:defRPr sz="2400"/>
            </a:lvl1pPr>
            <a:lvl2pPr>
              <a:defRPr sz="2300"/>
            </a:lvl2pPr>
            <a:lvl3pPr>
              <a:defRPr sz="2200"/>
            </a:lvl3pPr>
            <a:lvl4pPr>
              <a:defRPr sz="2200"/>
            </a:lvl4pPr>
            <a:lvl5pPr>
              <a:defRPr sz="22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6182268" y="2399386"/>
            <a:ext cx="5371478" cy="4827694"/>
          </a:xfrm>
        </p:spPr>
        <p:txBody>
          <a:bodyPr/>
          <a:lstStyle>
            <a:lvl1pPr>
              <a:defRPr sz="2400"/>
            </a:lvl1pPr>
            <a:lvl2pPr>
              <a:defRPr sz="2300"/>
            </a:lvl2pPr>
            <a:lvl3pPr>
              <a:defRPr sz="2200"/>
            </a:lvl3pPr>
            <a:lvl4pPr>
              <a:defRPr sz="2200"/>
            </a:lvl4pPr>
            <a:lvl5pPr>
              <a:defRPr sz="22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FD0B1CCE-CF8C-43B8-A501-05C10F2A801F}" type="datetimeFigureOut">
              <a:rPr lang="en-US" smtClean="0"/>
              <a:t>12-Oct-21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8F46855-4308-4052-B182-98BE1D5ACDF5}" type="slidenum">
              <a:rPr lang="en-US" smtClean="0"/>
              <a:t>‹#›</a:t>
            </a:fld>
            <a:endParaRPr lang="en-US"/>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06743" y="1219200"/>
            <a:ext cx="11148352" cy="1141171"/>
          </a:xfrm>
        </p:spPr>
        <p:txBody>
          <a:bodyPr anchor="ctr"/>
          <a:lstStyle>
            <a:lvl1pPr>
              <a:defRPr sz="4900" b="0" i="0" cap="none" baseline="0"/>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506743" y="2394635"/>
            <a:ext cx="5375532" cy="487680"/>
          </a:xfrm>
          <a:solidFill>
            <a:schemeClr val="accent2">
              <a:satMod val="150000"/>
              <a:alpha val="25000"/>
            </a:schemeClr>
          </a:solidFill>
          <a:ln w="12700">
            <a:solidFill>
              <a:schemeClr val="accent2"/>
            </a:solidFill>
          </a:ln>
        </p:spPr>
        <p:txBody>
          <a:bodyPr anchor="ctr">
            <a:noAutofit/>
          </a:bodyPr>
          <a:lstStyle>
            <a:lvl1pPr marL="55646" indent="0">
              <a:buNone/>
              <a:defRPr sz="2300" b="1">
                <a:solidFill>
                  <a:schemeClr val="tx1">
                    <a:tint val="95000"/>
                  </a:schemeClr>
                </a:solidFill>
              </a:defRPr>
            </a:lvl1pPr>
            <a:lvl2pPr>
              <a:buNone/>
              <a:defRPr sz="2400" b="1"/>
            </a:lvl2pPr>
            <a:lvl3pPr>
              <a:buNone/>
              <a:defRPr sz="2200" b="1"/>
            </a:lvl3pPr>
            <a:lvl4pPr>
              <a:buNone/>
              <a:defRPr sz="1900" b="1"/>
            </a:lvl4pPr>
            <a:lvl5pPr>
              <a:buNone/>
              <a:defRPr sz="19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6279394" y="2394635"/>
            <a:ext cx="5375701" cy="487680"/>
          </a:xfrm>
          <a:solidFill>
            <a:schemeClr val="accent2">
              <a:satMod val="150000"/>
              <a:alpha val="25000"/>
            </a:schemeClr>
          </a:solidFill>
          <a:ln w="12700">
            <a:solidFill>
              <a:schemeClr val="accent2"/>
            </a:solidFill>
          </a:ln>
        </p:spPr>
        <p:txBody>
          <a:bodyPr anchor="ctr">
            <a:noAutofit/>
          </a:bodyPr>
          <a:lstStyle>
            <a:lvl1pPr marL="55646" indent="0">
              <a:buNone/>
              <a:defRPr sz="2300" b="1">
                <a:solidFill>
                  <a:schemeClr val="tx1">
                    <a:tint val="95000"/>
                  </a:schemeClr>
                </a:solidFill>
              </a:defRPr>
            </a:lvl1pPr>
            <a:lvl2pPr>
              <a:buNone/>
              <a:defRPr sz="2400" b="1"/>
            </a:lvl2pPr>
            <a:lvl3pPr>
              <a:buNone/>
              <a:defRPr sz="2200" b="1"/>
            </a:lvl3pPr>
            <a:lvl4pPr>
              <a:buNone/>
              <a:defRPr sz="1900" b="1"/>
            </a:lvl4pPr>
            <a:lvl5pPr>
              <a:buNone/>
              <a:defRPr sz="1900" b="1"/>
            </a:lvl5pPr>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506743" y="2889087"/>
            <a:ext cx="5375532" cy="4145280"/>
          </a:xfrm>
        </p:spPr>
        <p:txBody>
          <a:bodyPr/>
          <a:lstStyle>
            <a:lvl1pPr>
              <a:defRPr sz="2400"/>
            </a:lvl1pPr>
            <a:lvl2pPr>
              <a:defRPr sz="2400"/>
            </a:lvl2pPr>
            <a:lvl3pPr>
              <a:defRPr sz="2200"/>
            </a:lvl3pPr>
            <a:lvl4pPr>
              <a:defRPr sz="1900"/>
            </a:lvl4pPr>
            <a:lvl5pPr>
              <a:defRPr sz="19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6275509" y="2889087"/>
            <a:ext cx="5375701" cy="4145280"/>
          </a:xfrm>
        </p:spPr>
        <p:txBody>
          <a:bodyPr/>
          <a:lstStyle>
            <a:lvl1pPr>
              <a:defRPr sz="2400"/>
            </a:lvl1pPr>
            <a:lvl2pPr>
              <a:defRPr sz="2400"/>
            </a:lvl2pPr>
            <a:lvl3pPr>
              <a:defRPr sz="2200"/>
            </a:lvl3pPr>
            <a:lvl4pPr>
              <a:defRPr sz="1900"/>
            </a:lvl4pPr>
            <a:lvl5pPr>
              <a:defRPr sz="19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26" name="Date Placeholder 25"/>
          <p:cNvSpPr>
            <a:spLocks noGrp="1"/>
          </p:cNvSpPr>
          <p:nvPr>
            <p:ph type="dt" sz="half" idx="10"/>
          </p:nvPr>
        </p:nvSpPr>
        <p:spPr/>
        <p:txBody>
          <a:bodyPr rtlCol="0"/>
          <a:lstStyle/>
          <a:p>
            <a:fld id="{FD0B1CCE-CF8C-43B8-A501-05C10F2A801F}" type="datetimeFigureOut">
              <a:rPr lang="en-US" smtClean="0"/>
              <a:t>12-Oct-21</a:t>
            </a:fld>
            <a:endParaRPr lang="en-US"/>
          </a:p>
        </p:txBody>
      </p:sp>
      <p:sp>
        <p:nvSpPr>
          <p:cNvPr id="27" name="Slide Number Placeholder 26"/>
          <p:cNvSpPr>
            <a:spLocks noGrp="1"/>
          </p:cNvSpPr>
          <p:nvPr>
            <p:ph type="sldNum" sz="quarter" idx="11"/>
          </p:nvPr>
        </p:nvSpPr>
        <p:spPr/>
        <p:txBody>
          <a:bodyPr rtlCol="0"/>
          <a:lstStyle/>
          <a:p>
            <a:fld id="{88F46855-4308-4052-B182-98BE1D5ACDF5}" type="slidenum">
              <a:rPr lang="en-US" smtClean="0"/>
              <a:t>‹#›</a:t>
            </a:fld>
            <a:endParaRPr lang="en-US"/>
          </a:p>
        </p:txBody>
      </p:sp>
      <p:sp>
        <p:nvSpPr>
          <p:cNvPr id="28" name="Footer Placeholder 27"/>
          <p:cNvSpPr>
            <a:spLocks noGrp="1"/>
          </p:cNvSpPr>
          <p:nvPr>
            <p:ph type="ftr" sz="quarter" idx="12"/>
          </p:nvPr>
        </p:nvSpPr>
        <p:spPr/>
        <p:txBody>
          <a:bodyPr rtlCol="0"/>
          <a:lstStyle/>
          <a:p>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68905" y="5315712"/>
            <a:ext cx="10884845" cy="1121664"/>
          </a:xfrm>
        </p:spPr>
        <p:txBody>
          <a:bodyPr anchor="b"/>
          <a:lstStyle>
            <a:lvl1pPr>
              <a:defRPr b="1"/>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807632" y="618066"/>
            <a:ext cx="5229592" cy="844975"/>
          </a:xfrm>
        </p:spPr>
        <p:txBody>
          <a:bodyPr lIns="171534" anchor="ctr"/>
          <a:lstStyle>
            <a:lvl1pPr marL="0" indent="0" algn="l">
              <a:buNone/>
              <a:defRPr sz="2800" b="1">
                <a:solidFill>
                  <a:schemeClr val="tx1"/>
                </a:solidFill>
              </a:defRPr>
            </a:lvl1pPr>
            <a:lvl2pPr>
              <a:buNone/>
              <a:defRPr sz="2600" b="1"/>
            </a:lvl2pPr>
            <a:lvl3pPr>
              <a:buNone/>
              <a:defRPr sz="1900" b="1"/>
            </a:lvl3pPr>
            <a:lvl4pPr>
              <a:buNone/>
              <a:defRPr sz="1900" b="1"/>
            </a:lvl4pPr>
            <a:lvl5pPr>
              <a:buNone/>
              <a:defRPr sz="1900" b="1"/>
            </a:lvl5pPr>
            <a:extLst/>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6187548" y="618066"/>
            <a:ext cx="5229592" cy="844975"/>
          </a:xfrm>
        </p:spPr>
        <p:txBody>
          <a:bodyPr lIns="160814" anchor="ctr"/>
          <a:lstStyle>
            <a:lvl1pPr marL="0" indent="0" algn="l">
              <a:buNone/>
              <a:defRPr sz="2800" b="1">
                <a:solidFill>
                  <a:schemeClr val="tx1"/>
                </a:solidFill>
              </a:defRPr>
            </a:lvl1pPr>
            <a:lvl2pPr>
              <a:buNone/>
              <a:defRPr sz="2600" b="1"/>
            </a:lvl2pPr>
            <a:lvl3pPr>
              <a:buNone/>
              <a:defRPr sz="1900" b="1"/>
            </a:lvl3pPr>
            <a:lvl4pPr>
              <a:buNone/>
              <a:defRPr sz="1900" b="1"/>
            </a:lvl4pPr>
            <a:lvl5pPr>
              <a:buNone/>
              <a:defRPr sz="1900" b="1"/>
            </a:lvl5pPr>
            <a:extLst/>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807632" y="1544319"/>
            <a:ext cx="5229592" cy="3722624"/>
          </a:xfrm>
        </p:spPr>
        <p:txBody>
          <a:bodyPr anchor="t"/>
          <a:lstStyle>
            <a:lvl1pPr algn="l">
              <a:defRPr sz="2800"/>
            </a:lvl1pPr>
            <a:lvl2pPr algn="l">
              <a:defRPr sz="2600"/>
            </a:lvl2pPr>
            <a:lvl3pPr algn="l">
              <a:defRPr sz="1900"/>
            </a:lvl3pPr>
            <a:lvl4pPr algn="l">
              <a:defRPr sz="1900"/>
            </a:lvl4pPr>
            <a:lvl5pPr algn="l">
              <a:defRPr sz="19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6187548" y="1544319"/>
            <a:ext cx="5229592" cy="3722624"/>
          </a:xfrm>
        </p:spPr>
        <p:txBody>
          <a:bodyPr anchor="t"/>
          <a:lstStyle>
            <a:lvl1pPr algn="l">
              <a:defRPr sz="2800"/>
            </a:lvl1pPr>
            <a:lvl2pPr algn="l">
              <a:defRPr sz="2600"/>
            </a:lvl2pPr>
            <a:lvl3pPr algn="l">
              <a:defRPr sz="1900"/>
            </a:lvl3pPr>
            <a:lvl4pPr algn="l">
              <a:defRPr sz="1900"/>
            </a:lvl4pPr>
            <a:lvl5pPr algn="l">
              <a:defRPr sz="19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extLst/>
          </a:lstStyle>
          <a:p>
            <a:fld id="{FD0B1CCE-CF8C-43B8-A501-05C10F2A801F}" type="datetimeFigureOut">
              <a:rPr lang="en-US" smtClean="0"/>
              <a:t>12-Oct-21</a:t>
            </a:fld>
            <a:endParaRPr lang="en-US"/>
          </a:p>
        </p:txBody>
      </p:sp>
      <p:sp>
        <p:nvSpPr>
          <p:cNvPr id="8" name="Footer Placeholder 7"/>
          <p:cNvSpPr>
            <a:spLocks noGrp="1"/>
          </p:cNvSpPr>
          <p:nvPr>
            <p:ph type="ftr" sz="quarter" idx="11"/>
          </p:nvPr>
        </p:nvSpPr>
        <p:spPr/>
        <p:txBody>
          <a:bodyPr/>
          <a:lstStyle>
            <a:extLst/>
          </a:lstStyle>
          <a:p>
            <a:endParaRPr lang="en-US"/>
          </a:p>
        </p:txBody>
      </p:sp>
      <p:sp>
        <p:nvSpPr>
          <p:cNvPr id="9" name="Slide Number Placeholder 8"/>
          <p:cNvSpPr>
            <a:spLocks noGrp="1"/>
          </p:cNvSpPr>
          <p:nvPr>
            <p:ph type="sldNum" sz="quarter" idx="12"/>
          </p:nvPr>
        </p:nvSpPr>
        <p:spPr/>
        <p:txBody>
          <a:bodyPr/>
          <a:lstStyle>
            <a:extLst/>
          </a:lstStyle>
          <a:p>
            <a:fld id="{88F46855-4308-4052-B182-98BE1D5ACDF5}" type="slidenum">
              <a:rPr lang="en-US" smtClean="0"/>
              <a:t>‹#›</a:t>
            </a:fld>
            <a:endParaRPr lang="en-US"/>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8092" y="1219200"/>
            <a:ext cx="10945654" cy="1141171"/>
          </a:xfrm>
        </p:spPr>
        <p:txBody>
          <a:bodyPr anchor="ctr"/>
          <a:lstStyle>
            <a:lvl1pPr>
              <a:defRPr sz="4900">
                <a:solidFill>
                  <a:schemeClr val="tx2"/>
                </a:solidFill>
              </a:defRPr>
            </a:lvl1pPr>
          </a:lstStyle>
          <a:p>
            <a:r>
              <a:rPr kumimoji="0" lang="en-US" smtClean="0"/>
              <a:t>Click to edit Master title style</a:t>
            </a:r>
            <a:endParaRPr kumimoji="0" lang="en-US"/>
          </a:p>
        </p:txBody>
      </p:sp>
      <p:sp>
        <p:nvSpPr>
          <p:cNvPr id="3" name="Date Placeholder 2"/>
          <p:cNvSpPr>
            <a:spLocks noGrp="1"/>
          </p:cNvSpPr>
          <p:nvPr>
            <p:ph type="dt" sz="half" idx="10"/>
          </p:nvPr>
        </p:nvSpPr>
        <p:spPr>
          <a:xfrm>
            <a:off x="8756524" y="653491"/>
            <a:ext cx="1273194" cy="487680"/>
          </a:xfrm>
        </p:spPr>
        <p:txBody>
          <a:bodyPr/>
          <a:lstStyle/>
          <a:p>
            <a:fld id="{FD0B1CCE-CF8C-43B8-A501-05C10F2A801F}" type="datetimeFigureOut">
              <a:rPr lang="en-US" smtClean="0"/>
              <a:t>12-Oct-21</a:t>
            </a:fld>
            <a:endParaRPr lang="en-US"/>
          </a:p>
        </p:txBody>
      </p:sp>
      <p:sp>
        <p:nvSpPr>
          <p:cNvPr id="4" name="Footer Placeholder 3"/>
          <p:cNvSpPr>
            <a:spLocks noGrp="1"/>
          </p:cNvSpPr>
          <p:nvPr>
            <p:ph type="ftr" sz="quarter" idx="11"/>
          </p:nvPr>
        </p:nvSpPr>
        <p:spPr>
          <a:xfrm>
            <a:off x="6993057" y="653491"/>
            <a:ext cx="1763467" cy="487680"/>
          </a:xfrm>
        </p:spPr>
        <p:txBody>
          <a:bodyPr/>
          <a:lstStyle/>
          <a:p>
            <a:endParaRPr lang="en-US"/>
          </a:p>
        </p:txBody>
      </p:sp>
      <p:sp>
        <p:nvSpPr>
          <p:cNvPr id="5" name="Slide Number Placeholder 4"/>
          <p:cNvSpPr>
            <a:spLocks noGrp="1"/>
          </p:cNvSpPr>
          <p:nvPr>
            <p:ph type="sldNum" sz="quarter" idx="12"/>
          </p:nvPr>
        </p:nvSpPr>
        <p:spPr>
          <a:xfrm>
            <a:off x="10872683" y="2423"/>
            <a:ext cx="1013487" cy="390144"/>
          </a:xfrm>
        </p:spPr>
        <p:txBody>
          <a:bodyPr/>
          <a:lstStyle/>
          <a:p>
            <a:fld id="{88F46855-4308-4052-B182-98BE1D5ACDF5}" type="slidenum">
              <a:rPr lang="en-US" smtClean="0"/>
              <a:t>‹#›</a:t>
            </a:fld>
            <a:endParaRPr lang="en-US"/>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D0B1CCE-CF8C-43B8-A501-05C10F2A801F}" type="datetimeFigureOut">
              <a:rPr lang="en-US" smtClean="0"/>
              <a:t>12-Oct-21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8F46855-4308-4052-B182-98BE1D5ACDF5}" type="slidenum">
              <a:rPr lang="en-US" smtClean="0"/>
              <a:t>‹#›</a:t>
            </a:fld>
            <a:endParaRPr lang="en-US"/>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120336" y="1175434"/>
            <a:ext cx="4499880" cy="936346"/>
          </a:xfrm>
        </p:spPr>
        <p:txBody>
          <a:bodyPr anchor="b"/>
          <a:lstStyle>
            <a:lvl1pPr algn="l">
              <a:buNone/>
              <a:defRPr sz="2200" b="1"/>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7120336" y="2144775"/>
            <a:ext cx="4499880" cy="4925568"/>
          </a:xfrm>
        </p:spPr>
        <p:txBody>
          <a:bodyPr/>
          <a:lstStyle>
            <a:lvl1pPr marL="11129" indent="0">
              <a:buNone/>
              <a:defRPr sz="1700"/>
            </a:lvl1pPr>
            <a:lvl2pPr>
              <a:buNone/>
              <a:defRPr sz="1500"/>
            </a:lvl2pPr>
            <a:lvl3pPr>
              <a:buNone/>
              <a:defRPr sz="1200"/>
            </a:lvl3pPr>
            <a:lvl4pPr>
              <a:buNone/>
              <a:defRPr sz="1100"/>
            </a:lvl4pPr>
            <a:lvl5pPr>
              <a:buNone/>
              <a:defRPr sz="1100"/>
            </a:lvl5pPr>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202697" y="828039"/>
            <a:ext cx="6786306" cy="6242304"/>
          </a:xfrm>
        </p:spPr>
        <p:txBody>
          <a:bodyPr/>
          <a:lstStyle>
            <a:lvl1pPr>
              <a:defRPr sz="3900"/>
            </a:lvl1pPr>
            <a:lvl2pPr>
              <a:defRPr sz="3400"/>
            </a:lvl2pPr>
            <a:lvl3pPr>
              <a:defRPr sz="2900"/>
            </a:lvl3pPr>
            <a:lvl4pPr>
              <a:defRPr sz="2400"/>
            </a:lvl4pPr>
            <a:lvl5pPr>
              <a:defRPr sz="24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FD0B1CCE-CF8C-43B8-A501-05C10F2A801F}" type="datetimeFigureOut">
              <a:rPr lang="en-US" smtClean="0"/>
              <a:t>12-Oct-21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8F46855-4308-4052-B182-98BE1D5ACDF5}" type="slidenum">
              <a:rPr lang="en-US" smtClean="0"/>
              <a:t>‹#›</a:t>
            </a:fld>
            <a:endParaRPr lang="en-US"/>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235967" y="1183105"/>
            <a:ext cx="780468" cy="4993746"/>
          </a:xfrm>
        </p:spPr>
        <p:txBody>
          <a:bodyPr vert="vert270" lIns="55646" tIns="0" rIns="55646" anchor="t"/>
          <a:lstStyle>
            <a:lvl1pPr algn="ctr">
              <a:buNone/>
              <a:defRPr sz="2400" b="1"/>
            </a:lvl1pPr>
          </a:lstStyle>
          <a:p>
            <a:r>
              <a:rPr kumimoji="0" lang="en-US" smtClean="0"/>
              <a:t>Click to edit Master title style</a:t>
            </a:r>
            <a:endParaRPr kumimoji="0" lang="en-US"/>
          </a:p>
        </p:txBody>
      </p:sp>
      <p:sp>
        <p:nvSpPr>
          <p:cNvPr id="3" name="Picture Placeholder 2"/>
          <p:cNvSpPr>
            <a:spLocks noGrp="1"/>
          </p:cNvSpPr>
          <p:nvPr>
            <p:ph type="pic" idx="1"/>
          </p:nvPr>
        </p:nvSpPr>
        <p:spPr>
          <a:xfrm>
            <a:off x="536896" y="1219200"/>
            <a:ext cx="6080919" cy="4876800"/>
          </a:xfrm>
          <a:solidFill>
            <a:srgbClr val="EAEAEA"/>
          </a:solidFill>
          <a:ln w="50800">
            <a:solidFill>
              <a:srgbClr val="FFFFFF"/>
            </a:solidFill>
            <a:miter lim="800000"/>
          </a:ln>
          <a:effectLst>
            <a:outerShdw blurRad="57150" dist="31750" dir="4800000" algn="tl" rotWithShape="0">
              <a:srgbClr val="000000">
                <a:alpha val="25000"/>
              </a:srgbClr>
            </a:outerShdw>
          </a:effectLst>
          <a:scene3d>
            <a:camera prst="orthographicFront"/>
            <a:lightRig rig="twoPt" dir="t">
              <a:rot lat="0" lon="0" rev="7200000"/>
            </a:lightRig>
          </a:scene3d>
          <a:sp3d contourW="2540">
            <a:bevelT w="25400" h="19050"/>
            <a:contourClr>
              <a:srgbClr val="AEAEAE"/>
            </a:contourClr>
          </a:sp3d>
        </p:spPr>
        <p:txBody>
          <a:bodyPr/>
          <a:lstStyle>
            <a:lvl1pPr marL="0" indent="0">
              <a:buNone/>
              <a:defRPr sz="3900"/>
            </a:lvl1pPr>
          </a:lstStyle>
          <a:p>
            <a:r>
              <a:rPr kumimoji="0" lang="en-US" smtClean="0"/>
              <a:t>Click icon to add picture</a:t>
            </a:r>
            <a:endParaRPr kumimoji="0" lang="en-US" dirty="0"/>
          </a:p>
        </p:txBody>
      </p:sp>
      <p:sp>
        <p:nvSpPr>
          <p:cNvPr id="4" name="Text Placeholder 3"/>
          <p:cNvSpPr>
            <a:spLocks noGrp="1"/>
          </p:cNvSpPr>
          <p:nvPr>
            <p:ph type="body" sz="half" idx="2"/>
          </p:nvPr>
        </p:nvSpPr>
        <p:spPr>
          <a:xfrm>
            <a:off x="8097841" y="3492596"/>
            <a:ext cx="3445854" cy="2684255"/>
          </a:xfrm>
        </p:spPr>
        <p:txBody>
          <a:bodyPr lIns="0" tIns="0" rIns="55646" anchor="t"/>
          <a:lstStyle>
            <a:lvl1pPr marL="0" indent="0">
              <a:lnSpc>
                <a:spcPct val="100000"/>
              </a:lnSpc>
              <a:spcBef>
                <a:spcPts val="0"/>
              </a:spcBef>
              <a:buFontTx/>
              <a:buNone/>
              <a:defRPr sz="1600"/>
            </a:lvl1pPr>
            <a:lvl2pPr>
              <a:buFontTx/>
              <a:buNone/>
              <a:defRPr sz="1500"/>
            </a:lvl2pPr>
            <a:lvl3pPr>
              <a:buFontTx/>
              <a:buNone/>
              <a:defRPr sz="1200"/>
            </a:lvl3pPr>
            <a:lvl4pPr>
              <a:buFontTx/>
              <a:buNone/>
              <a:defRPr sz="1100"/>
            </a:lvl4pPr>
            <a:lvl5pPr>
              <a:buFontTx/>
              <a:buNone/>
              <a:defRPr sz="11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fld id="{FD0B1CCE-CF8C-43B8-A501-05C10F2A801F}" type="datetimeFigureOut">
              <a:rPr lang="en-US" smtClean="0"/>
              <a:t>12-Oct-21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8F46855-4308-4052-B182-98BE1D5ACDF5}" type="slidenum">
              <a:rPr lang="en-US" smtClean="0"/>
              <a:t>‹#›</a:t>
            </a:fld>
            <a:endParaRPr lang="en-US"/>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FD0B1CCE-CF8C-43B8-A501-05C10F2A801F}" type="datetimeFigureOut">
              <a:rPr lang="en-US" smtClean="0"/>
              <a:t>12-Oct-21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8F46855-4308-4052-B182-98BE1D5ACDF5}" type="slidenum">
              <a:rPr lang="en-US" smtClean="0"/>
              <a:t>‹#›</a:t>
            </a:fld>
            <a:endParaRPr lang="en-US"/>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20030" y="1219200"/>
            <a:ext cx="2533716" cy="5852160"/>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608092" y="1219200"/>
            <a:ext cx="8310589" cy="5852160"/>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FD0B1CCE-CF8C-43B8-A501-05C10F2A801F}" type="datetimeFigureOut">
              <a:rPr lang="en-US" smtClean="0"/>
              <a:t>12-Oct-21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8F46855-4308-4052-B182-98BE1D5ACDF5}"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extLst/>
          </a:lstStyle>
          <a:p>
            <a:fld id="{FD0B1CCE-CF8C-43B8-A501-05C10F2A801F}" type="datetimeFigureOut">
              <a:rPr lang="en-US" smtClean="0"/>
              <a:t>12-Oct-21</a:t>
            </a:fld>
            <a:endParaRPr lang="en-US"/>
          </a:p>
        </p:txBody>
      </p:sp>
      <p:sp>
        <p:nvSpPr>
          <p:cNvPr id="4" name="Footer Placeholder 3"/>
          <p:cNvSpPr>
            <a:spLocks noGrp="1"/>
          </p:cNvSpPr>
          <p:nvPr>
            <p:ph type="ftr" sz="quarter" idx="11"/>
          </p:nvPr>
        </p:nvSpPr>
        <p:spPr/>
        <p:txBody>
          <a:bodyPr/>
          <a:lstStyle>
            <a:extLst/>
          </a:lstStyle>
          <a:p>
            <a:endParaRPr lang="en-US"/>
          </a:p>
        </p:txBody>
      </p:sp>
      <p:sp>
        <p:nvSpPr>
          <p:cNvPr id="5" name="Slide Number Placeholder 4"/>
          <p:cNvSpPr>
            <a:spLocks noGrp="1"/>
          </p:cNvSpPr>
          <p:nvPr>
            <p:ph type="sldNum" sz="quarter" idx="12"/>
          </p:nvPr>
        </p:nvSpPr>
        <p:spPr/>
        <p:txBody>
          <a:bodyPr/>
          <a:lstStyle>
            <a:extLst/>
          </a:lstStyle>
          <a:p>
            <a:fld id="{88F46855-4308-4052-B182-98BE1D5ACDF5}"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7" name="Rounded Rectangle 6"/>
          <p:cNvSpPr/>
          <p:nvPr/>
        </p:nvSpPr>
        <p:spPr>
          <a:xfrm>
            <a:off x="405401" y="351136"/>
            <a:ext cx="11347929" cy="6609937"/>
          </a:xfrm>
          <a:prstGeom prst="roundRect">
            <a:avLst>
              <a:gd name="adj" fmla="val 2081"/>
            </a:avLst>
          </a:prstGeom>
          <a:gradFill flip="none" rotWithShape="1">
            <a:gsLst>
              <a:gs pos="0">
                <a:srgbClr val="FFFFFF">
                  <a:shade val="100000"/>
                </a:srgbClr>
              </a:gs>
              <a:gs pos="98000">
                <a:srgbClr val="FFFFFF">
                  <a:shade val="100000"/>
                </a:srgbClr>
              </a:gs>
              <a:gs pos="99055">
                <a:srgbClr val="FFFFFF">
                  <a:shade val="93000"/>
                </a:srgbClr>
              </a:gs>
              <a:gs pos="100000">
                <a:srgbClr val="FFFFFF">
                  <a:shade val="70000"/>
                </a:srgbClr>
              </a:gs>
            </a:gsLst>
            <a:lin ang="5400000" scaled="1"/>
            <a:tileRect/>
          </a:gradFill>
          <a:ln w="2000" cap="rnd" cmpd="sng" algn="ctr">
            <a:solidFill>
              <a:srgbClr val="302F2C">
                <a:tint val="65000"/>
                <a:satMod val="120000"/>
              </a:srgbClr>
            </a:solidFill>
            <a:prstDash val="solid"/>
          </a:ln>
          <a:effectLst>
            <a:outerShdw blurRad="76200" dist="50800" dir="5400000" algn="tl" rotWithShape="0">
              <a:srgbClr val="000000">
                <a:alpha val="25000"/>
              </a:srgbClr>
            </a:outerShdw>
          </a:effectLst>
        </p:spPr>
        <p:style>
          <a:lnRef idx="3">
            <a:schemeClr val="lt1"/>
          </a:lnRef>
          <a:fillRef idx="1">
            <a:schemeClr val="accent1"/>
          </a:fillRef>
          <a:effectRef idx="1">
            <a:schemeClr val="accent1"/>
          </a:effectRef>
          <a:fontRef idx="minor">
            <a:schemeClr val="lt1"/>
          </a:fontRef>
        </p:style>
        <p:txBody>
          <a:bodyPr lIns="107208" tIns="53605" rIns="107208" bIns="53605" anchor="ctr"/>
          <a:lstStyle>
            <a:extLst/>
          </a:lstStyle>
          <a:p>
            <a:pPr algn="ctr" eaLnBrk="1" latinLnBrk="0" hangingPunct="1"/>
            <a:endParaRPr kumimoji="0" lang="en-US"/>
          </a:p>
        </p:txBody>
      </p:sp>
      <p:sp>
        <p:nvSpPr>
          <p:cNvPr id="2" name="Date Placeholder 1"/>
          <p:cNvSpPr>
            <a:spLocks noGrp="1"/>
          </p:cNvSpPr>
          <p:nvPr>
            <p:ph type="dt" sz="half" idx="10"/>
          </p:nvPr>
        </p:nvSpPr>
        <p:spPr/>
        <p:txBody>
          <a:bodyPr/>
          <a:lstStyle>
            <a:extLst/>
          </a:lstStyle>
          <a:p>
            <a:fld id="{FD0B1CCE-CF8C-43B8-A501-05C10F2A801F}" type="datetimeFigureOut">
              <a:rPr lang="en-US" smtClean="0"/>
              <a:t>12-Oct-21</a:t>
            </a:fld>
            <a:endParaRPr lang="en-US"/>
          </a:p>
        </p:txBody>
      </p:sp>
      <p:sp>
        <p:nvSpPr>
          <p:cNvPr id="3" name="Footer Placeholder 2"/>
          <p:cNvSpPr>
            <a:spLocks noGrp="1"/>
          </p:cNvSpPr>
          <p:nvPr>
            <p:ph type="ftr" sz="quarter" idx="11"/>
          </p:nvPr>
        </p:nvSpPr>
        <p:spPr/>
        <p:txBody>
          <a:bodyPr/>
          <a:lstStyle>
            <a:extLst/>
          </a:lstStyle>
          <a:p>
            <a:endParaRPr lang="en-US"/>
          </a:p>
        </p:txBody>
      </p:sp>
      <p:sp>
        <p:nvSpPr>
          <p:cNvPr id="4" name="Slide Number Placeholder 3"/>
          <p:cNvSpPr>
            <a:spLocks noGrp="1"/>
          </p:cNvSpPr>
          <p:nvPr>
            <p:ph type="sldNum" sz="quarter" idx="12"/>
          </p:nvPr>
        </p:nvSpPr>
        <p:spPr/>
        <p:txBody>
          <a:bodyPr/>
          <a:lstStyle>
            <a:extLst/>
          </a:lstStyle>
          <a:p>
            <a:fld id="{88F46855-4308-4052-B182-98BE1D5ACDF5}"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366777" y="568960"/>
            <a:ext cx="3952597" cy="975360"/>
          </a:xfrm>
        </p:spPr>
        <p:txBody>
          <a:bodyPr anchor="b"/>
          <a:lstStyle>
            <a:lvl1pPr algn="l">
              <a:buNone/>
              <a:defRPr sz="2700" b="1">
                <a:solidFill>
                  <a:schemeClr val="accent1"/>
                </a:solidFill>
              </a:defRPr>
            </a:lvl1pPr>
            <a:extLst/>
          </a:lstStyle>
          <a:p>
            <a:r>
              <a:rPr kumimoji="0" lang="en-US" smtClean="0"/>
              <a:t>Click to edit Master title style</a:t>
            </a:r>
            <a:endParaRPr kumimoji="0" lang="en-US"/>
          </a:p>
        </p:txBody>
      </p:sp>
      <p:sp>
        <p:nvSpPr>
          <p:cNvPr id="3" name="Text Placeholder 2"/>
          <p:cNvSpPr>
            <a:spLocks noGrp="1"/>
          </p:cNvSpPr>
          <p:nvPr>
            <p:ph type="body" idx="2"/>
          </p:nvPr>
        </p:nvSpPr>
        <p:spPr>
          <a:xfrm>
            <a:off x="7366862" y="1544330"/>
            <a:ext cx="3952597" cy="4486519"/>
          </a:xfrm>
        </p:spPr>
        <p:txBody>
          <a:bodyPr lIns="107208"/>
          <a:lstStyle>
            <a:lvl1pPr marL="21442" marR="21442" indent="0">
              <a:spcBef>
                <a:spcPts val="0"/>
              </a:spcBef>
              <a:buNone/>
              <a:defRPr sz="1600">
                <a:solidFill>
                  <a:schemeClr val="tx1"/>
                </a:solidFill>
              </a:defRPr>
            </a:lvl1pPr>
            <a:lvl2pPr>
              <a:buNone/>
              <a:defRPr sz="1500">
                <a:solidFill>
                  <a:schemeClr val="tx1"/>
                </a:solidFill>
              </a:defRPr>
            </a:lvl2pPr>
            <a:lvl3pPr>
              <a:buNone/>
              <a:defRPr sz="1200">
                <a:solidFill>
                  <a:schemeClr val="tx1"/>
                </a:solidFill>
              </a:defRPr>
            </a:lvl3pPr>
            <a:lvl4pPr>
              <a:buNone/>
              <a:defRPr sz="1100">
                <a:solidFill>
                  <a:schemeClr val="tx1"/>
                </a:solidFill>
              </a:defRPr>
            </a:lvl4pPr>
            <a:lvl5pPr>
              <a:buNone/>
              <a:defRPr sz="1100">
                <a:solidFill>
                  <a:schemeClr val="tx1"/>
                </a:solidFill>
              </a:defRPr>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1"/>
          </p:nvPr>
        </p:nvSpPr>
        <p:spPr>
          <a:xfrm>
            <a:off x="1012656" y="992153"/>
            <a:ext cx="6152952" cy="5039360"/>
          </a:xfrm>
        </p:spPr>
        <p:txBody>
          <a:bodyPr/>
          <a:lstStyle>
            <a:lvl1pPr>
              <a:defRPr sz="3200">
                <a:solidFill>
                  <a:schemeClr val="tx1"/>
                </a:solidFill>
              </a:defRPr>
            </a:lvl1pPr>
            <a:lvl2pPr>
              <a:defRPr sz="3000">
                <a:solidFill>
                  <a:schemeClr val="tx1"/>
                </a:solidFill>
              </a:defRPr>
            </a:lvl2pPr>
            <a:lvl3pPr>
              <a:defRPr sz="2800">
                <a:solidFill>
                  <a:schemeClr val="tx1"/>
                </a:solidFill>
              </a:defRPr>
            </a:lvl3pPr>
            <a:lvl4pPr>
              <a:defRPr sz="2600">
                <a:solidFill>
                  <a:schemeClr val="tx1"/>
                </a:solidFill>
              </a:defRPr>
            </a:lvl4pPr>
            <a:lvl5pPr>
              <a:defRPr sz="2600">
                <a:solidFill>
                  <a:schemeClr val="tx1"/>
                </a:solidFill>
              </a:defRPr>
            </a:lvl5pPr>
            <a:lvl6pPr>
              <a:buNone/>
              <a:defRPr/>
            </a:lvl6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extLst/>
          </a:lstStyle>
          <a:p>
            <a:fld id="{FD0B1CCE-CF8C-43B8-A501-05C10F2A801F}" type="datetimeFigureOut">
              <a:rPr lang="en-US" smtClean="0"/>
              <a:t>12-Oct-21</a:t>
            </a:fld>
            <a:endParaRPr lang="en-US"/>
          </a:p>
        </p:txBody>
      </p:sp>
      <p:sp>
        <p:nvSpPr>
          <p:cNvPr id="6" name="Footer Placeholder 5"/>
          <p:cNvSpPr>
            <a:spLocks noGrp="1"/>
          </p:cNvSpPr>
          <p:nvPr>
            <p:ph type="ftr" sz="quarter" idx="11"/>
          </p:nvPr>
        </p:nvSpPr>
        <p:spPr/>
        <p:txBody>
          <a:bodyPr/>
          <a:lstStyle>
            <a:extLst/>
          </a:lstStyle>
          <a:p>
            <a:endParaRPr lang="en-US"/>
          </a:p>
        </p:txBody>
      </p:sp>
      <p:sp>
        <p:nvSpPr>
          <p:cNvPr id="7" name="Slide Number Placeholder 6"/>
          <p:cNvSpPr>
            <a:spLocks noGrp="1"/>
          </p:cNvSpPr>
          <p:nvPr>
            <p:ph type="sldNum" sz="quarter" idx="12"/>
          </p:nvPr>
        </p:nvSpPr>
        <p:spPr/>
        <p:txBody>
          <a:bodyPr/>
          <a:lstStyle>
            <a:extLst/>
          </a:lstStyle>
          <a:p>
            <a:fld id="{88F46855-4308-4052-B182-98BE1D5ACDF5}"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5" name="Rounded Rectangle 14"/>
          <p:cNvSpPr/>
          <p:nvPr/>
        </p:nvSpPr>
        <p:spPr>
          <a:xfrm>
            <a:off x="405401" y="351136"/>
            <a:ext cx="11347929" cy="6609937"/>
          </a:xfrm>
          <a:prstGeom prst="roundRect">
            <a:avLst>
              <a:gd name="adj" fmla="val 2081"/>
            </a:avLst>
          </a:prstGeom>
          <a:gradFill flip="none" rotWithShape="1">
            <a:gsLst>
              <a:gs pos="0">
                <a:srgbClr val="FFFFFF">
                  <a:shade val="100000"/>
                </a:srgbClr>
              </a:gs>
              <a:gs pos="98000">
                <a:srgbClr val="FFFFFF">
                  <a:shade val="100000"/>
                </a:srgbClr>
              </a:gs>
              <a:gs pos="99055">
                <a:srgbClr val="FFFFFF">
                  <a:shade val="93000"/>
                </a:srgbClr>
              </a:gs>
              <a:gs pos="100000">
                <a:srgbClr val="FFFFFF">
                  <a:shade val="70000"/>
                </a:srgbClr>
              </a:gs>
            </a:gsLst>
            <a:lin ang="5400000" scaled="1"/>
            <a:tileRect/>
          </a:gradFill>
          <a:ln w="2000" cap="rnd" cmpd="sng" algn="ctr">
            <a:solidFill>
              <a:srgbClr val="302F2C">
                <a:tint val="65000"/>
                <a:satMod val="120000"/>
              </a:srgbClr>
            </a:solidFill>
            <a:prstDash val="solid"/>
          </a:ln>
          <a:effectLst>
            <a:outerShdw blurRad="76200" dist="50800" dir="5400000" algn="tl" rotWithShape="0">
              <a:srgbClr val="000000">
                <a:alpha val="25000"/>
              </a:srgbClr>
            </a:outerShdw>
          </a:effectLst>
        </p:spPr>
        <p:style>
          <a:lnRef idx="3">
            <a:schemeClr val="lt1"/>
          </a:lnRef>
          <a:fillRef idx="1">
            <a:schemeClr val="accent1"/>
          </a:fillRef>
          <a:effectRef idx="1">
            <a:schemeClr val="accent1"/>
          </a:effectRef>
          <a:fontRef idx="minor">
            <a:schemeClr val="lt1"/>
          </a:fontRef>
        </p:style>
        <p:txBody>
          <a:bodyPr lIns="107208" tIns="53605" rIns="107208" bIns="53605" anchor="ctr"/>
          <a:lstStyle>
            <a:extLst/>
          </a:lstStyle>
          <a:p>
            <a:pPr algn="ctr" eaLnBrk="1" latinLnBrk="0" hangingPunct="1"/>
            <a:endParaRPr kumimoji="0" lang="en-US"/>
          </a:p>
        </p:txBody>
      </p:sp>
      <p:sp>
        <p:nvSpPr>
          <p:cNvPr id="11" name="Round Single Corner Rectangle 10"/>
          <p:cNvSpPr/>
          <p:nvPr/>
        </p:nvSpPr>
        <p:spPr>
          <a:xfrm>
            <a:off x="8513295" y="463109"/>
            <a:ext cx="3091805" cy="4632961"/>
          </a:xfrm>
          <a:prstGeom prst="round1Rect">
            <a:avLst>
              <a:gd name="adj" fmla="val 2748"/>
            </a:avLst>
          </a:prstGeom>
          <a:solidFill>
            <a:srgbClr val="1C1C1C"/>
          </a:solidFill>
          <a:ln w="8890" cap="rnd" cmpd="sng" algn="ctr">
            <a:noFill/>
            <a:prstDash val="solid"/>
          </a:ln>
          <a:effectLst/>
        </p:spPr>
        <p:style>
          <a:lnRef idx="3">
            <a:schemeClr val="lt1"/>
          </a:lnRef>
          <a:fillRef idx="1">
            <a:schemeClr val="accent1"/>
          </a:fillRef>
          <a:effectRef idx="1">
            <a:schemeClr val="accent1"/>
          </a:effectRef>
          <a:fontRef idx="minor">
            <a:schemeClr val="lt1"/>
          </a:fontRef>
        </p:style>
        <p:txBody>
          <a:bodyPr lIns="107208" tIns="53605" rIns="107208" bIns="53605" anchor="ctr"/>
          <a:lstStyle>
            <a:extLst/>
          </a:lstStyle>
          <a:p>
            <a:pPr algn="ctr" eaLnBrk="1" latinLnBrk="0" hangingPunct="1"/>
            <a:endParaRPr kumimoji="0" lang="en-US"/>
          </a:p>
        </p:txBody>
      </p:sp>
      <p:sp>
        <p:nvSpPr>
          <p:cNvPr id="2" name="Title 1"/>
          <p:cNvSpPr>
            <a:spLocks noGrp="1"/>
          </p:cNvSpPr>
          <p:nvPr>
            <p:ph type="title"/>
          </p:nvPr>
        </p:nvSpPr>
        <p:spPr>
          <a:xfrm>
            <a:off x="608093" y="5346192"/>
            <a:ext cx="10945654" cy="1121664"/>
          </a:xfrm>
        </p:spPr>
        <p:txBody>
          <a:bodyPr anchor="t"/>
          <a:lstStyle>
            <a:lvl1pPr algn="l">
              <a:buNone/>
              <a:defRPr sz="4300" b="0">
                <a:solidFill>
                  <a:schemeClr val="bg2">
                    <a:shade val="25000"/>
                  </a:schemeClr>
                </a:solidFill>
                <a:effectLst/>
              </a:defRPr>
            </a:lvl1pPr>
            <a:extLst/>
          </a:lstStyle>
          <a:p>
            <a:r>
              <a:rPr kumimoji="0" lang="en-US" smtClean="0"/>
              <a:t>Click to edit Master title style</a:t>
            </a:r>
            <a:endParaRPr kumimoji="0" lang="en-US"/>
          </a:p>
        </p:txBody>
      </p:sp>
      <p:sp>
        <p:nvSpPr>
          <p:cNvPr id="4" name="Text Placeholder 3"/>
          <p:cNvSpPr>
            <a:spLocks noGrp="1"/>
          </p:cNvSpPr>
          <p:nvPr>
            <p:ph type="body" sz="half" idx="2"/>
          </p:nvPr>
        </p:nvSpPr>
        <p:spPr bwMode="grayWhite">
          <a:xfrm>
            <a:off x="8595633" y="568970"/>
            <a:ext cx="2979650" cy="4492249"/>
          </a:xfrm>
        </p:spPr>
        <p:txBody>
          <a:bodyPr lIns="107208"/>
          <a:lstStyle>
            <a:lvl1pPr marL="53605" indent="0" algn="l">
              <a:spcBef>
                <a:spcPts val="0"/>
              </a:spcBef>
              <a:buNone/>
              <a:defRPr sz="1600">
                <a:solidFill>
                  <a:srgbClr val="FFFFFF"/>
                </a:solidFill>
              </a:defRPr>
            </a:lvl1pPr>
            <a:lvl2pPr>
              <a:defRPr sz="1500">
                <a:solidFill>
                  <a:srgbClr val="FFFFFF"/>
                </a:solidFill>
              </a:defRPr>
            </a:lvl2pPr>
            <a:lvl3pPr>
              <a:defRPr sz="1200">
                <a:solidFill>
                  <a:srgbClr val="FFFFFF"/>
                </a:solidFill>
              </a:defRPr>
            </a:lvl3pPr>
            <a:lvl4pPr>
              <a:defRPr sz="1100">
                <a:solidFill>
                  <a:srgbClr val="FFFFFF"/>
                </a:solidFill>
              </a:defRPr>
            </a:lvl4pPr>
            <a:lvl5pPr>
              <a:defRPr sz="1100">
                <a:solidFill>
                  <a:srgbClr val="FFFFFF"/>
                </a:solidFill>
              </a:defRPr>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extLst/>
          </a:lstStyle>
          <a:p>
            <a:fld id="{FD0B1CCE-CF8C-43B8-A501-05C10F2A801F}" type="datetimeFigureOut">
              <a:rPr lang="en-US" smtClean="0"/>
              <a:t>12-Oct-21</a:t>
            </a:fld>
            <a:endParaRPr lang="en-US"/>
          </a:p>
        </p:txBody>
      </p:sp>
      <p:sp>
        <p:nvSpPr>
          <p:cNvPr id="6" name="Footer Placeholder 5"/>
          <p:cNvSpPr>
            <a:spLocks noGrp="1"/>
          </p:cNvSpPr>
          <p:nvPr>
            <p:ph type="ftr" sz="quarter" idx="11"/>
          </p:nvPr>
        </p:nvSpPr>
        <p:spPr/>
        <p:txBody>
          <a:bodyPr/>
          <a:lstStyle>
            <a:extLst/>
          </a:lstStyle>
          <a:p>
            <a:endParaRPr lang="en-US"/>
          </a:p>
        </p:txBody>
      </p:sp>
      <p:sp>
        <p:nvSpPr>
          <p:cNvPr id="7" name="Slide Number Placeholder 6"/>
          <p:cNvSpPr>
            <a:spLocks noGrp="1"/>
          </p:cNvSpPr>
          <p:nvPr>
            <p:ph type="sldNum" sz="quarter" idx="12"/>
          </p:nvPr>
        </p:nvSpPr>
        <p:spPr/>
        <p:txBody>
          <a:bodyPr/>
          <a:lstStyle>
            <a:extLst/>
          </a:lstStyle>
          <a:p>
            <a:fld id="{88F46855-4308-4052-B182-98BE1D5ACDF5}" type="slidenum">
              <a:rPr lang="en-US" smtClean="0"/>
              <a:t>‹#›</a:t>
            </a:fld>
            <a:endParaRPr lang="en-US"/>
          </a:p>
        </p:txBody>
      </p:sp>
      <p:sp>
        <p:nvSpPr>
          <p:cNvPr id="3" name="Picture Placeholder 2"/>
          <p:cNvSpPr>
            <a:spLocks noGrp="1"/>
          </p:cNvSpPr>
          <p:nvPr>
            <p:ph type="pic" idx="1"/>
          </p:nvPr>
        </p:nvSpPr>
        <p:spPr>
          <a:xfrm>
            <a:off x="560585" y="464823"/>
            <a:ext cx="7880872" cy="4632961"/>
          </a:xfrm>
          <a:prstGeom prst="snipRoundRect">
            <a:avLst>
              <a:gd name="adj1" fmla="val 1040"/>
              <a:gd name="adj2" fmla="val 0"/>
            </a:avLst>
          </a:prstGeom>
          <a:solidFill>
            <a:schemeClr val="bg2">
              <a:shade val="10000"/>
            </a:schemeClr>
          </a:solidFill>
        </p:spPr>
        <p:txBody>
          <a:bodyPr/>
          <a:lstStyle>
            <a:lvl1pPr marL="0" indent="0">
              <a:buNone/>
              <a:defRPr sz="3700"/>
            </a:lvl1pPr>
            <a:extLst/>
          </a:lstStyle>
          <a:p>
            <a:r>
              <a:rPr kumimoji="0" lang="en-US" smtClean="0"/>
              <a:t>Click icon to add picture</a:t>
            </a:r>
            <a:endParaRPr kumimoji="0"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7" name="Rounded Rectangle 6"/>
          <p:cNvSpPr/>
          <p:nvPr/>
        </p:nvSpPr>
        <p:spPr>
          <a:xfrm>
            <a:off x="405401" y="351136"/>
            <a:ext cx="11347929" cy="6609937"/>
          </a:xfrm>
          <a:prstGeom prst="roundRect">
            <a:avLst>
              <a:gd name="adj" fmla="val 2081"/>
            </a:avLst>
          </a:prstGeom>
          <a:gradFill flip="none" rotWithShape="1">
            <a:gsLst>
              <a:gs pos="0">
                <a:srgbClr val="FFFFFF">
                  <a:shade val="100000"/>
                </a:srgbClr>
              </a:gs>
              <a:gs pos="98000">
                <a:srgbClr val="FFFFFF">
                  <a:shade val="100000"/>
                </a:srgbClr>
              </a:gs>
              <a:gs pos="99055">
                <a:srgbClr val="FFFFFF">
                  <a:shade val="93000"/>
                </a:srgbClr>
              </a:gs>
              <a:gs pos="100000">
                <a:srgbClr val="FFFFFF">
                  <a:shade val="70000"/>
                </a:srgbClr>
              </a:gs>
            </a:gsLst>
            <a:lin ang="5400000" scaled="1"/>
            <a:tileRect/>
          </a:gradFill>
          <a:ln w="2000" cap="rnd" cmpd="sng" algn="ctr">
            <a:solidFill>
              <a:srgbClr val="302F2C">
                <a:tint val="65000"/>
                <a:satMod val="120000"/>
              </a:srgbClr>
            </a:solidFill>
            <a:prstDash val="solid"/>
          </a:ln>
          <a:effectLst>
            <a:outerShdw blurRad="76200" dist="50800" dir="5400000" algn="tl" rotWithShape="0">
              <a:srgbClr val="000000">
                <a:alpha val="25000"/>
              </a:srgbClr>
            </a:outerShdw>
          </a:effectLst>
        </p:spPr>
        <p:style>
          <a:lnRef idx="3">
            <a:schemeClr val="lt1"/>
          </a:lnRef>
          <a:fillRef idx="1">
            <a:schemeClr val="accent1"/>
          </a:fillRef>
          <a:effectRef idx="1">
            <a:schemeClr val="accent1"/>
          </a:effectRef>
          <a:fontRef idx="minor">
            <a:schemeClr val="lt1"/>
          </a:fontRef>
        </p:style>
        <p:txBody>
          <a:bodyPr lIns="107208" tIns="53605" rIns="107208" bIns="53605" anchor="ctr"/>
          <a:lstStyle>
            <a:extLst/>
          </a:lstStyle>
          <a:p>
            <a:pPr algn="ctr" eaLnBrk="1" latinLnBrk="0" hangingPunct="1"/>
            <a:endParaRPr kumimoji="0" lang="en-US"/>
          </a:p>
        </p:txBody>
      </p:sp>
      <p:sp>
        <p:nvSpPr>
          <p:cNvPr id="9" name="Rounded Rectangle 8"/>
          <p:cNvSpPr/>
          <p:nvPr/>
        </p:nvSpPr>
        <p:spPr>
          <a:xfrm>
            <a:off x="556756" y="463111"/>
            <a:ext cx="11048345" cy="5852159"/>
          </a:xfrm>
          <a:prstGeom prst="roundRect">
            <a:avLst>
              <a:gd name="adj" fmla="val 2127"/>
            </a:avLst>
          </a:prstGeom>
          <a:gradFill rotWithShape="1">
            <a:gsLst>
              <a:gs pos="0">
                <a:schemeClr val="bg1">
                  <a:tint val="75000"/>
                  <a:satMod val="150000"/>
                </a:schemeClr>
              </a:gs>
              <a:gs pos="55000">
                <a:schemeClr val="bg1">
                  <a:shade val="75000"/>
                  <a:satMod val="100000"/>
                </a:schemeClr>
              </a:gs>
              <a:gs pos="100000">
                <a:schemeClr val="bg1">
                  <a:shade val="35000"/>
                  <a:satMod val="100000"/>
                </a:schemeClr>
              </a:gs>
            </a:gsLst>
            <a:path path="circle">
              <a:fillToRect l="50000" t="175000" r="50000" b="-75000"/>
            </a:path>
          </a:gradFill>
          <a:ln w="8890" cap="rnd" cmpd="sng" algn="ctr">
            <a:noFill/>
            <a:prstDash val="solid"/>
          </a:ln>
          <a:effectLst/>
        </p:spPr>
        <p:style>
          <a:lnRef idx="3">
            <a:schemeClr val="lt1"/>
          </a:lnRef>
          <a:fillRef idx="1">
            <a:schemeClr val="accent1"/>
          </a:fillRef>
          <a:effectRef idx="1">
            <a:schemeClr val="accent1"/>
          </a:effectRef>
          <a:fontRef idx="minor">
            <a:schemeClr val="lt1"/>
          </a:fontRef>
        </p:style>
        <p:txBody>
          <a:bodyPr lIns="107208" tIns="53605" rIns="107208" bIns="53605" anchor="ctr"/>
          <a:lstStyle>
            <a:extLst/>
          </a:lstStyle>
          <a:p>
            <a:pPr algn="ctr" eaLnBrk="1" latinLnBrk="0" hangingPunct="1"/>
            <a:endParaRPr kumimoji="0" lang="en-US"/>
          </a:p>
        </p:txBody>
      </p:sp>
      <p:sp>
        <p:nvSpPr>
          <p:cNvPr id="13" name="Title Placeholder 12"/>
          <p:cNvSpPr>
            <a:spLocks noGrp="1"/>
          </p:cNvSpPr>
          <p:nvPr>
            <p:ph type="title"/>
          </p:nvPr>
        </p:nvSpPr>
        <p:spPr>
          <a:xfrm>
            <a:off x="668905" y="5317961"/>
            <a:ext cx="10884845" cy="1121664"/>
          </a:xfrm>
          <a:prstGeom prst="rect">
            <a:avLst/>
          </a:prstGeom>
        </p:spPr>
        <p:txBody>
          <a:bodyPr vert="horz" lIns="107208" tIns="53605" rIns="107208" bIns="53605" anchor="b">
            <a:normAutofit/>
          </a:bodyPr>
          <a:lstStyle>
            <a:extLst/>
          </a:lstStyle>
          <a:p>
            <a:r>
              <a:rPr kumimoji="0" lang="en-US" smtClean="0"/>
              <a:t>Click to edit Master title style</a:t>
            </a:r>
            <a:endParaRPr kumimoji="0" lang="en-US"/>
          </a:p>
        </p:txBody>
      </p:sp>
      <p:sp>
        <p:nvSpPr>
          <p:cNvPr id="4" name="Text Placeholder 3"/>
          <p:cNvSpPr>
            <a:spLocks noGrp="1"/>
          </p:cNvSpPr>
          <p:nvPr>
            <p:ph type="body" idx="1"/>
          </p:nvPr>
        </p:nvSpPr>
        <p:spPr>
          <a:xfrm>
            <a:off x="668905" y="565706"/>
            <a:ext cx="10884845" cy="4467152"/>
          </a:xfrm>
          <a:prstGeom prst="rect">
            <a:avLst/>
          </a:prstGeom>
        </p:spPr>
        <p:txBody>
          <a:bodyPr vert="horz" lIns="214420" tIns="107208" rIns="107208" bIns="53605">
            <a:normAutofit/>
          </a:bodyPr>
          <a:lstStyle>
            <a:extLst/>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25" name="Date Placeholder 24"/>
          <p:cNvSpPr>
            <a:spLocks noGrp="1"/>
          </p:cNvSpPr>
          <p:nvPr>
            <p:ph type="dt" sz="half" idx="2"/>
          </p:nvPr>
        </p:nvSpPr>
        <p:spPr>
          <a:xfrm>
            <a:off x="5022652" y="6519342"/>
            <a:ext cx="3040461" cy="389463"/>
          </a:xfrm>
          <a:prstGeom prst="rect">
            <a:avLst/>
          </a:prstGeom>
        </p:spPr>
        <p:txBody>
          <a:bodyPr vert="horz" lIns="107208" tIns="53605" rIns="107208" bIns="53605" anchor="b"/>
          <a:lstStyle>
            <a:lvl1pPr algn="r" eaLnBrk="1" latinLnBrk="0" hangingPunct="1">
              <a:defRPr kumimoji="0" sz="1200">
                <a:solidFill>
                  <a:schemeClr val="bg2">
                    <a:shade val="50000"/>
                  </a:schemeClr>
                </a:solidFill>
              </a:defRPr>
            </a:lvl1pPr>
            <a:extLst/>
          </a:lstStyle>
          <a:p>
            <a:fld id="{FD0B1CCE-CF8C-43B8-A501-05C10F2A801F}" type="datetimeFigureOut">
              <a:rPr lang="en-US" smtClean="0"/>
              <a:t>12-Oct-21</a:t>
            </a:fld>
            <a:endParaRPr lang="en-US"/>
          </a:p>
        </p:txBody>
      </p:sp>
      <p:sp>
        <p:nvSpPr>
          <p:cNvPr id="18" name="Footer Placeholder 17"/>
          <p:cNvSpPr>
            <a:spLocks noGrp="1"/>
          </p:cNvSpPr>
          <p:nvPr>
            <p:ph type="ftr" sz="quarter" idx="3"/>
          </p:nvPr>
        </p:nvSpPr>
        <p:spPr>
          <a:xfrm>
            <a:off x="8063113" y="6519342"/>
            <a:ext cx="3040461" cy="389463"/>
          </a:xfrm>
          <a:prstGeom prst="rect">
            <a:avLst/>
          </a:prstGeom>
        </p:spPr>
        <p:txBody>
          <a:bodyPr vert="horz" lIns="107208" tIns="53605" rIns="107208" bIns="53605" anchor="b"/>
          <a:lstStyle>
            <a:lvl1pPr algn="l" eaLnBrk="1" latinLnBrk="0" hangingPunct="1">
              <a:defRPr kumimoji="0" sz="1200">
                <a:solidFill>
                  <a:schemeClr val="bg2">
                    <a:shade val="50000"/>
                  </a:schemeClr>
                </a:solidFill>
              </a:defRPr>
            </a:lvl1pPr>
            <a:extLst/>
          </a:lstStyle>
          <a:p>
            <a:endParaRPr lang="en-US"/>
          </a:p>
        </p:txBody>
      </p:sp>
      <p:sp>
        <p:nvSpPr>
          <p:cNvPr id="5" name="Slide Number Placeholder 4"/>
          <p:cNvSpPr>
            <a:spLocks noGrp="1"/>
          </p:cNvSpPr>
          <p:nvPr>
            <p:ph type="sldNum" sz="quarter" idx="4"/>
          </p:nvPr>
        </p:nvSpPr>
        <p:spPr>
          <a:xfrm>
            <a:off x="11103573" y="6519342"/>
            <a:ext cx="608093" cy="389463"/>
          </a:xfrm>
          <a:prstGeom prst="rect">
            <a:avLst/>
          </a:prstGeom>
        </p:spPr>
        <p:txBody>
          <a:bodyPr vert="horz" lIns="107208" tIns="53605" rIns="107208" bIns="53605" anchor="b"/>
          <a:lstStyle>
            <a:lvl1pPr algn="r" eaLnBrk="1" latinLnBrk="0" hangingPunct="1">
              <a:defRPr kumimoji="0" sz="1200">
                <a:solidFill>
                  <a:schemeClr val="bg2">
                    <a:shade val="50000"/>
                  </a:schemeClr>
                </a:solidFill>
              </a:defRPr>
            </a:lvl1pPr>
            <a:extLst/>
          </a:lstStyle>
          <a:p>
            <a:fld id="{88F46855-4308-4052-B182-98BE1D5ACDF5}"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805" r:id="rId1"/>
    <p:sldLayoutId id="2147483806" r:id="rId2"/>
    <p:sldLayoutId id="2147483807" r:id="rId3"/>
    <p:sldLayoutId id="2147483808" r:id="rId4"/>
    <p:sldLayoutId id="2147483809" r:id="rId5"/>
    <p:sldLayoutId id="2147483810" r:id="rId6"/>
    <p:sldLayoutId id="2147483811" r:id="rId7"/>
    <p:sldLayoutId id="2147483812" r:id="rId8"/>
    <p:sldLayoutId id="2147483813" r:id="rId9"/>
    <p:sldLayoutId id="2147483814" r:id="rId10"/>
    <p:sldLayoutId id="2147483815" r:id="rId11"/>
  </p:sldLayoutIdLst>
  <p:txStyles>
    <p:titleStyle>
      <a:lvl1pPr algn="l" rtl="0" eaLnBrk="1" latinLnBrk="0" hangingPunct="1">
        <a:spcBef>
          <a:spcPct val="0"/>
        </a:spcBef>
        <a:buNone/>
        <a:defRPr kumimoji="0" sz="4300" b="1" kern="1200">
          <a:solidFill>
            <a:schemeClr val="accent1">
              <a:tint val="88000"/>
              <a:satMod val="150000"/>
            </a:schemeClr>
          </a:solidFill>
          <a:effectLst>
            <a:outerShdw blurRad="53975" dist="22860" dir="5400000" algn="tl" rotWithShape="0">
              <a:srgbClr val="000000">
                <a:alpha val="55000"/>
              </a:srgbClr>
            </a:outerShdw>
          </a:effectLst>
          <a:latin typeface="+mj-lt"/>
          <a:ea typeface="+mj-ea"/>
          <a:cs typeface="+mj-cs"/>
        </a:defRPr>
      </a:lvl1pPr>
      <a:extLst/>
    </p:titleStyle>
    <p:bodyStyle>
      <a:lvl1pPr marL="310906" indent="-310906" algn="l" rtl="0" eaLnBrk="1" latinLnBrk="0" hangingPunct="1">
        <a:spcBef>
          <a:spcPts val="295"/>
        </a:spcBef>
        <a:buClr>
          <a:schemeClr val="accent1"/>
        </a:buClr>
        <a:buSzPct val="80000"/>
        <a:buFont typeface="Wingdings 2"/>
        <a:buChar char=""/>
        <a:defRPr kumimoji="0" sz="3200" kern="1200">
          <a:solidFill>
            <a:schemeClr val="tx1"/>
          </a:solidFill>
          <a:effectLst/>
          <a:latin typeface="+mn-lt"/>
          <a:ea typeface="+mn-ea"/>
          <a:cs typeface="+mn-cs"/>
        </a:defRPr>
      </a:lvl1pPr>
      <a:lvl2pPr marL="643256" indent="-235862" algn="l" rtl="0" eaLnBrk="1" latinLnBrk="0" hangingPunct="1">
        <a:spcBef>
          <a:spcPts val="295"/>
        </a:spcBef>
        <a:buClr>
          <a:schemeClr val="accent1"/>
        </a:buClr>
        <a:buSzPct val="100000"/>
        <a:buFont typeface="Verdana"/>
        <a:buChar char="◦"/>
        <a:defRPr kumimoji="0" sz="2800" kern="1200">
          <a:solidFill>
            <a:schemeClr val="tx1"/>
          </a:solidFill>
          <a:latin typeface="+mn-lt"/>
          <a:ea typeface="+mn-ea"/>
          <a:cs typeface="+mn-cs"/>
        </a:defRPr>
      </a:lvl2pPr>
      <a:lvl3pPr marL="922002" indent="-214420" algn="l" rtl="0" eaLnBrk="1" latinLnBrk="0" hangingPunct="1">
        <a:spcBef>
          <a:spcPts val="295"/>
        </a:spcBef>
        <a:buClr>
          <a:schemeClr val="accent2">
            <a:tint val="85000"/>
            <a:satMod val="285000"/>
          </a:schemeClr>
        </a:buClr>
        <a:buSzPct val="100000"/>
        <a:buFont typeface="Wingdings 2"/>
        <a:buChar char=""/>
        <a:defRPr kumimoji="0" sz="2700" kern="1200">
          <a:solidFill>
            <a:schemeClr val="tx1"/>
          </a:solidFill>
          <a:latin typeface="+mn-lt"/>
          <a:ea typeface="+mn-ea"/>
          <a:cs typeface="+mn-cs"/>
        </a:defRPr>
      </a:lvl3pPr>
      <a:lvl4pPr marL="1200745" indent="-214420" algn="l" rtl="0" eaLnBrk="1" latinLnBrk="0" hangingPunct="1">
        <a:spcBef>
          <a:spcPts val="269"/>
        </a:spcBef>
        <a:buClr>
          <a:schemeClr val="accent2">
            <a:tint val="85000"/>
            <a:satMod val="285000"/>
          </a:schemeClr>
        </a:buClr>
        <a:buSzPct val="112000"/>
        <a:buFont typeface="Verdana"/>
        <a:buChar char="◦"/>
        <a:defRPr kumimoji="0" sz="2300" kern="1200">
          <a:solidFill>
            <a:schemeClr val="tx1"/>
          </a:solidFill>
          <a:latin typeface="+mn-lt"/>
          <a:ea typeface="+mn-ea"/>
          <a:cs typeface="+mn-cs"/>
        </a:defRPr>
      </a:lvl4pPr>
      <a:lvl5pPr marL="1500928" indent="-214420" algn="l" rtl="0" eaLnBrk="1" latinLnBrk="0" hangingPunct="1">
        <a:spcBef>
          <a:spcPts val="295"/>
        </a:spcBef>
        <a:buClr>
          <a:schemeClr val="accent3">
            <a:tint val="85000"/>
            <a:satMod val="275000"/>
          </a:schemeClr>
        </a:buClr>
        <a:buSzPct val="100000"/>
        <a:buFont typeface="Wingdings 2"/>
        <a:buChar char=""/>
        <a:defRPr kumimoji="0" sz="1900" kern="1200">
          <a:solidFill>
            <a:schemeClr val="tx1"/>
          </a:solidFill>
          <a:latin typeface="+mn-lt"/>
          <a:ea typeface="+mn-ea"/>
          <a:cs typeface="+mn-cs"/>
        </a:defRPr>
      </a:lvl5pPr>
      <a:lvl6pPr marL="1747510" indent="-214420" algn="l" rtl="0" eaLnBrk="1" latinLnBrk="0" hangingPunct="1">
        <a:spcBef>
          <a:spcPts val="295"/>
        </a:spcBef>
        <a:buClr>
          <a:schemeClr val="accent3">
            <a:tint val="85000"/>
            <a:satMod val="275000"/>
          </a:schemeClr>
        </a:buClr>
        <a:buSzPct val="100000"/>
        <a:buFont typeface="Verdana"/>
        <a:buChar char="◦"/>
        <a:defRPr kumimoji="0" sz="1900" kern="1200" baseline="0">
          <a:solidFill>
            <a:schemeClr val="tx1"/>
          </a:solidFill>
          <a:latin typeface="+mn-lt"/>
          <a:ea typeface="+mn-ea"/>
          <a:cs typeface="+mn-cs"/>
        </a:defRPr>
      </a:lvl6pPr>
      <a:lvl7pPr marL="1994094" indent="-214420" algn="l" rtl="0" eaLnBrk="1" latinLnBrk="0" hangingPunct="1">
        <a:spcBef>
          <a:spcPts val="299"/>
        </a:spcBef>
        <a:buClr>
          <a:schemeClr val="accent3">
            <a:tint val="85000"/>
            <a:satMod val="275000"/>
          </a:schemeClr>
        </a:buClr>
        <a:buSzPct val="100000"/>
        <a:buFont typeface="Wingdings 2"/>
        <a:buChar char=""/>
        <a:defRPr kumimoji="0" sz="1900" kern="1200">
          <a:solidFill>
            <a:schemeClr val="tx1"/>
          </a:solidFill>
          <a:latin typeface="+mn-lt"/>
          <a:ea typeface="+mn-ea"/>
          <a:cs typeface="+mn-cs"/>
        </a:defRPr>
      </a:lvl7pPr>
      <a:lvl8pPr marL="2251393" indent="-214420" algn="l" rtl="0" eaLnBrk="1" latinLnBrk="0" hangingPunct="1">
        <a:spcBef>
          <a:spcPts val="302"/>
        </a:spcBef>
        <a:buClr>
          <a:schemeClr val="accent3">
            <a:tint val="85000"/>
            <a:satMod val="275000"/>
          </a:schemeClr>
        </a:buClr>
        <a:buSzPct val="100000"/>
        <a:buFont typeface="Verdana"/>
        <a:buChar char="◦"/>
        <a:defRPr kumimoji="0" sz="1900" kern="1200" baseline="0">
          <a:solidFill>
            <a:schemeClr val="tx1"/>
          </a:solidFill>
          <a:latin typeface="+mn-lt"/>
          <a:ea typeface="+mn-ea"/>
          <a:cs typeface="+mn-cs"/>
        </a:defRPr>
      </a:lvl8pPr>
      <a:lvl9pPr marL="2519418" indent="-214420" algn="l" rtl="0" eaLnBrk="1" latinLnBrk="0" hangingPunct="1">
        <a:spcBef>
          <a:spcPts val="299"/>
        </a:spcBef>
        <a:buClr>
          <a:schemeClr val="accent3">
            <a:tint val="85000"/>
            <a:satMod val="275000"/>
          </a:schemeClr>
        </a:buClr>
        <a:buSzPct val="100000"/>
        <a:buFont typeface="Wingdings 2"/>
        <a:buChar char=""/>
        <a:defRPr kumimoji="0" sz="1900" kern="120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536046" algn="l" rtl="0" eaLnBrk="1" latinLnBrk="0" hangingPunct="1">
        <a:defRPr kumimoji="0" kern="1200">
          <a:solidFill>
            <a:schemeClr val="tx1"/>
          </a:solidFill>
          <a:latin typeface="+mn-lt"/>
          <a:ea typeface="+mn-ea"/>
          <a:cs typeface="+mn-cs"/>
        </a:defRPr>
      </a:lvl2pPr>
      <a:lvl3pPr marL="1072091" algn="l" rtl="0" eaLnBrk="1" latinLnBrk="0" hangingPunct="1">
        <a:defRPr kumimoji="0" kern="1200">
          <a:solidFill>
            <a:schemeClr val="tx1"/>
          </a:solidFill>
          <a:latin typeface="+mn-lt"/>
          <a:ea typeface="+mn-ea"/>
          <a:cs typeface="+mn-cs"/>
        </a:defRPr>
      </a:lvl3pPr>
      <a:lvl4pPr marL="1608140" algn="l" rtl="0" eaLnBrk="1" latinLnBrk="0" hangingPunct="1">
        <a:defRPr kumimoji="0" kern="1200">
          <a:solidFill>
            <a:schemeClr val="tx1"/>
          </a:solidFill>
          <a:latin typeface="+mn-lt"/>
          <a:ea typeface="+mn-ea"/>
          <a:cs typeface="+mn-cs"/>
        </a:defRPr>
      </a:lvl4pPr>
      <a:lvl5pPr marL="2144186" algn="l" rtl="0" eaLnBrk="1" latinLnBrk="0" hangingPunct="1">
        <a:defRPr kumimoji="0" kern="1200">
          <a:solidFill>
            <a:schemeClr val="tx1"/>
          </a:solidFill>
          <a:latin typeface="+mn-lt"/>
          <a:ea typeface="+mn-ea"/>
          <a:cs typeface="+mn-cs"/>
        </a:defRPr>
      </a:lvl5pPr>
      <a:lvl6pPr marL="2680228" algn="l" rtl="0" eaLnBrk="1" latinLnBrk="0" hangingPunct="1">
        <a:defRPr kumimoji="0" kern="1200">
          <a:solidFill>
            <a:schemeClr val="tx1"/>
          </a:solidFill>
          <a:latin typeface="+mn-lt"/>
          <a:ea typeface="+mn-ea"/>
          <a:cs typeface="+mn-cs"/>
        </a:defRPr>
      </a:lvl6pPr>
      <a:lvl7pPr marL="3216274" algn="l" rtl="0" eaLnBrk="1" latinLnBrk="0" hangingPunct="1">
        <a:defRPr kumimoji="0" kern="1200">
          <a:solidFill>
            <a:schemeClr val="tx1"/>
          </a:solidFill>
          <a:latin typeface="+mn-lt"/>
          <a:ea typeface="+mn-ea"/>
          <a:cs typeface="+mn-cs"/>
        </a:defRPr>
      </a:lvl7pPr>
      <a:lvl8pPr marL="3752322" algn="l" rtl="0" eaLnBrk="1" latinLnBrk="0" hangingPunct="1">
        <a:defRPr kumimoji="0" kern="1200">
          <a:solidFill>
            <a:schemeClr val="tx1"/>
          </a:solidFill>
          <a:latin typeface="+mn-lt"/>
          <a:ea typeface="+mn-ea"/>
          <a:cs typeface="+mn-cs"/>
        </a:defRPr>
      </a:lvl8pPr>
      <a:lvl9pPr marL="4288369" algn="l" rtl="0" eaLnBrk="1" latinLnBrk="0" hangingPunct="1">
        <a:defRPr kumimoji="0" kern="1200">
          <a:solidFill>
            <a:schemeClr val="tx1"/>
          </a:solidFill>
          <a:latin typeface="+mn-lt"/>
          <a:ea typeface="+mn-ea"/>
          <a:cs typeface="+mn-cs"/>
        </a:defRPr>
      </a:lvl9pPr>
      <a:extLst/>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12" name="Freeform 11"/>
          <p:cNvSpPr>
            <a:spLocks/>
          </p:cNvSpPr>
          <p:nvPr/>
        </p:nvSpPr>
        <p:spPr bwMode="auto">
          <a:xfrm>
            <a:off x="0" y="5068934"/>
            <a:ext cx="12161838" cy="2253826"/>
          </a:xfrm>
          <a:custGeom>
            <a:avLst>
              <a:gd name="A1" fmla="val 0"/>
              <a:gd name="A2" fmla="val 0"/>
              <a:gd name="A3" fmla="val 0"/>
              <a:gd name="A4" fmla="val 0"/>
              <a:gd name="A5" fmla="val 0"/>
              <a:gd name="A6" fmla="val 0"/>
              <a:gd name="A7" fmla="val 0"/>
              <a:gd name="A8" fmla="val 0"/>
            </a:avLst>
            <a:gdLst/>
            <a:ahLst/>
            <a:cxnLst>
              <a:cxn ang="0">
                <a:pos x="0" y="1066"/>
              </a:cxn>
              <a:cxn ang="0">
                <a:pos x="0" y="1331"/>
              </a:cxn>
              <a:cxn ang="0">
                <a:pos x="5760" y="1331"/>
              </a:cxn>
              <a:cxn ang="0">
                <a:pos x="5760" y="0"/>
              </a:cxn>
              <a:cxn ang="0">
                <a:pos x="0" y="1066"/>
              </a:cxn>
            </a:cxnLst>
            <a:rect l="0" t="0" r="0" b="0"/>
            <a:pathLst>
              <a:path w="5760" h="1331">
                <a:moveTo>
                  <a:pt x="0" y="1066"/>
                </a:moveTo>
                <a:lnTo>
                  <a:pt x="0" y="1331"/>
                </a:lnTo>
                <a:lnTo>
                  <a:pt x="5760" y="1331"/>
                </a:lnTo>
                <a:lnTo>
                  <a:pt x="5760" y="0"/>
                </a:lnTo>
                <a:cubicBezTo>
                  <a:pt x="3220" y="1206"/>
                  <a:pt x="2250" y="1146"/>
                  <a:pt x="0" y="1066"/>
                </a:cubicBezTo>
                <a:close/>
              </a:path>
            </a:pathLst>
          </a:custGeom>
          <a:solidFill>
            <a:schemeClr val="bg1">
              <a:tint val="80000"/>
              <a:satMod val="200000"/>
              <a:alpha val="45000"/>
            </a:schemeClr>
          </a:solidFill>
          <a:ln w="9525" cap="flat" cmpd="sng" algn="ctr">
            <a:noFill/>
            <a:prstDash val="solid"/>
            <a:round/>
            <a:headEnd type="none" w="med" len="med"/>
            <a:tailEnd type="none" w="med" len="med"/>
          </a:ln>
          <a:effectLst>
            <a:outerShdw blurRad="50800" dist="44450" dir="16200000" algn="ctr" rotWithShape="0">
              <a:prstClr val="black">
                <a:alpha val="35000"/>
              </a:prstClr>
            </a:outerShdw>
          </a:effectLst>
        </p:spPr>
        <p:txBody>
          <a:bodyPr vert="horz" wrap="square" lIns="111223" tIns="55612" rIns="111223" bIns="55612" anchor="t" compatLnSpc="1"/>
          <a:lstStyle/>
          <a:p>
            <a:endParaRPr kumimoji="0" lang="en-US"/>
          </a:p>
        </p:txBody>
      </p:sp>
      <p:sp>
        <p:nvSpPr>
          <p:cNvPr id="16" name="Freeform 15"/>
          <p:cNvSpPr>
            <a:spLocks/>
          </p:cNvSpPr>
          <p:nvPr/>
        </p:nvSpPr>
        <p:spPr bwMode="auto">
          <a:xfrm>
            <a:off x="9729470" y="0"/>
            <a:ext cx="2432368" cy="7315200"/>
          </a:xfrm>
          <a:custGeom>
            <a:avLst/>
            <a:gdLst>
              <a:gd name="connsiteX0" fmla="*/ 1914 w 1914"/>
              <a:gd name="connsiteY0" fmla="*/ 9 h 4329"/>
              <a:gd name="connsiteX1" fmla="*/ 1914 w 1914"/>
              <a:gd name="connsiteY1" fmla="*/ 4329 h 4329"/>
              <a:gd name="connsiteX2" fmla="*/ 204 w 1914"/>
              <a:gd name="connsiteY2" fmla="*/ 4327 h 4329"/>
              <a:gd name="connsiteX3" fmla="*/ 0 w 1914"/>
              <a:gd name="connsiteY3" fmla="*/ 0 h 4329"/>
              <a:gd name="connsiteX4" fmla="*/ 1914 w 1914"/>
              <a:gd name="connsiteY4" fmla="*/ 9 h 43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4" h="4329">
                <a:moveTo>
                  <a:pt x="1914" y="9"/>
                </a:moveTo>
                <a:lnTo>
                  <a:pt x="1914" y="4329"/>
                </a:lnTo>
                <a:lnTo>
                  <a:pt x="204" y="4327"/>
                </a:lnTo>
                <a:cubicBezTo>
                  <a:pt x="1288" y="3574"/>
                  <a:pt x="2082" y="1734"/>
                  <a:pt x="0" y="0"/>
                </a:cubicBezTo>
                <a:lnTo>
                  <a:pt x="1914" y="9"/>
                </a:lnTo>
                <a:close/>
              </a:path>
            </a:pathLst>
          </a:custGeom>
          <a:solidFill>
            <a:schemeClr val="bg1">
              <a:tint val="90000"/>
              <a:satMod val="350000"/>
              <a:alpha val="40000"/>
            </a:schemeClr>
          </a:solidFill>
          <a:ln w="9525" cap="flat" cmpd="sng" algn="ctr">
            <a:noFill/>
            <a:prstDash val="solid"/>
            <a:round/>
            <a:headEnd type="none" w="med" len="med"/>
            <a:tailEnd type="none" w="med" len="med"/>
          </a:ln>
          <a:effectLst>
            <a:outerShdw blurRad="50800" dist="50800" dir="10800000" algn="ctr" rotWithShape="0">
              <a:prstClr val="black">
                <a:alpha val="45000"/>
              </a:prstClr>
            </a:outerShdw>
          </a:effectLst>
        </p:spPr>
        <p:txBody>
          <a:bodyPr vert="horz" wrap="square" lIns="111223" tIns="55612" rIns="111223" bIns="55612" anchor="t" compatLnSpc="1"/>
          <a:lstStyle/>
          <a:p>
            <a:endParaRPr kumimoji="0" lang="en-US"/>
          </a:p>
        </p:txBody>
      </p:sp>
      <p:sp>
        <p:nvSpPr>
          <p:cNvPr id="9" name="Title Placeholder 8"/>
          <p:cNvSpPr>
            <a:spLocks noGrp="1"/>
          </p:cNvSpPr>
          <p:nvPr>
            <p:ph type="title"/>
          </p:nvPr>
        </p:nvSpPr>
        <p:spPr>
          <a:xfrm>
            <a:off x="608092" y="292947"/>
            <a:ext cx="9932168" cy="1219200"/>
          </a:xfrm>
          <a:prstGeom prst="rect">
            <a:avLst/>
          </a:prstGeom>
        </p:spPr>
        <p:txBody>
          <a:bodyPr vert="horz" lIns="55612" tIns="55612" rIns="55612" bIns="55612" anchor="ctr">
            <a:normAutofit/>
          </a:bodyPr>
          <a:lstStyle/>
          <a:p>
            <a:r>
              <a:rPr kumimoji="0" lang="en-US" smtClean="0"/>
              <a:t>Click to edit Master title style</a:t>
            </a:r>
            <a:endParaRPr kumimoji="0" lang="en-US"/>
          </a:p>
        </p:txBody>
      </p:sp>
      <p:sp>
        <p:nvSpPr>
          <p:cNvPr id="30" name="Text Placeholder 29"/>
          <p:cNvSpPr>
            <a:spLocks noGrp="1"/>
          </p:cNvSpPr>
          <p:nvPr>
            <p:ph type="body" idx="1"/>
          </p:nvPr>
        </p:nvSpPr>
        <p:spPr>
          <a:xfrm>
            <a:off x="608092" y="1706880"/>
            <a:ext cx="9932168" cy="4827694"/>
          </a:xfrm>
          <a:prstGeom prst="rect">
            <a:avLst/>
          </a:prstGeom>
        </p:spPr>
        <p:txBody>
          <a:bodyPr vert="horz" lIns="111223" tIns="55612" rIns="111223" bIns="55612">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0" name="Date Placeholder 9"/>
          <p:cNvSpPr>
            <a:spLocks noGrp="1"/>
          </p:cNvSpPr>
          <p:nvPr>
            <p:ph type="dt" sz="half" idx="2"/>
          </p:nvPr>
        </p:nvSpPr>
        <p:spPr>
          <a:xfrm>
            <a:off x="608092" y="6850206"/>
            <a:ext cx="2837762" cy="389467"/>
          </a:xfrm>
          <a:prstGeom prst="rect">
            <a:avLst/>
          </a:prstGeom>
        </p:spPr>
        <p:txBody>
          <a:bodyPr vert="horz" lIns="111223" tIns="55612" rIns="111223" bIns="0" anchor="b"/>
          <a:lstStyle>
            <a:lvl1pPr algn="l" eaLnBrk="1" latinLnBrk="0" hangingPunct="1">
              <a:defRPr kumimoji="0" sz="1200">
                <a:solidFill>
                  <a:schemeClr val="tx2">
                    <a:shade val="50000"/>
                  </a:schemeClr>
                </a:solidFill>
              </a:defRPr>
            </a:lvl1pPr>
          </a:lstStyle>
          <a:p>
            <a:fld id="{FD0B1CCE-CF8C-43B8-A501-05C10F2A801F}" type="datetimeFigureOut">
              <a:rPr lang="en-US" smtClean="0"/>
              <a:t>12-Oct-21</a:t>
            </a:fld>
            <a:endParaRPr lang="en-US"/>
          </a:p>
        </p:txBody>
      </p:sp>
      <p:sp>
        <p:nvSpPr>
          <p:cNvPr id="22" name="Footer Placeholder 21"/>
          <p:cNvSpPr>
            <a:spLocks noGrp="1"/>
          </p:cNvSpPr>
          <p:nvPr>
            <p:ph type="ftr" sz="quarter" idx="3"/>
          </p:nvPr>
        </p:nvSpPr>
        <p:spPr>
          <a:xfrm>
            <a:off x="4155297" y="6850206"/>
            <a:ext cx="3851249" cy="389467"/>
          </a:xfrm>
          <a:prstGeom prst="rect">
            <a:avLst/>
          </a:prstGeom>
        </p:spPr>
        <p:txBody>
          <a:bodyPr vert="horz" lIns="0" tIns="55612" rIns="0" bIns="0" anchor="b"/>
          <a:lstStyle>
            <a:lvl1pPr algn="ctr" eaLnBrk="1" latinLnBrk="0" hangingPunct="1">
              <a:defRPr kumimoji="0" sz="1200">
                <a:solidFill>
                  <a:schemeClr val="tx2">
                    <a:shade val="50000"/>
                  </a:schemeClr>
                </a:solidFill>
              </a:defRPr>
            </a:lvl1pPr>
          </a:lstStyle>
          <a:p>
            <a:endParaRPr lang="en-US"/>
          </a:p>
        </p:txBody>
      </p:sp>
      <p:sp>
        <p:nvSpPr>
          <p:cNvPr id="18" name="Slide Number Placeholder 17"/>
          <p:cNvSpPr>
            <a:spLocks noGrp="1"/>
          </p:cNvSpPr>
          <p:nvPr>
            <p:ph type="sldNum" sz="quarter" idx="4"/>
          </p:nvPr>
        </p:nvSpPr>
        <p:spPr>
          <a:xfrm>
            <a:off x="10844305" y="6850206"/>
            <a:ext cx="1013487" cy="389467"/>
          </a:xfrm>
          <a:prstGeom prst="rect">
            <a:avLst/>
          </a:prstGeom>
        </p:spPr>
        <p:txBody>
          <a:bodyPr vert="horz" lIns="0" tIns="0" rIns="0" bIns="0" anchor="b"/>
          <a:lstStyle>
            <a:lvl1pPr algn="r" eaLnBrk="1" latinLnBrk="0" hangingPunct="1">
              <a:defRPr kumimoji="0" sz="1200">
                <a:solidFill>
                  <a:schemeClr val="tx2">
                    <a:shade val="50000"/>
                  </a:schemeClr>
                </a:solidFill>
              </a:defRPr>
            </a:lvl1pPr>
          </a:lstStyle>
          <a:p>
            <a:fld id="{88F46855-4308-4052-B182-98BE1D5ACDF5}" type="slidenum">
              <a:rPr lang="en-US" smtClean="0"/>
              <a:t>‹#›</a:t>
            </a:fld>
            <a:endParaRPr lang="en-US"/>
          </a:p>
        </p:txBody>
      </p:sp>
    </p:spTree>
  </p:cSld>
  <p:clrMap bg1="dk1" tx1="lt1" bg2="dk2" tx2="lt2" accent1="accent1" accent2="accent2" accent3="accent3" accent4="accent4" accent5="accent5" accent6="accent6" hlink="hlink" folHlink="folHlink"/>
  <p:sldLayoutIdLst>
    <p:sldLayoutId id="2147483913" r:id="rId1"/>
    <p:sldLayoutId id="2147483914" r:id="rId2"/>
    <p:sldLayoutId id="2147483915" r:id="rId3"/>
    <p:sldLayoutId id="2147483916" r:id="rId4"/>
    <p:sldLayoutId id="2147483917" r:id="rId5"/>
    <p:sldLayoutId id="2147483918" r:id="rId6"/>
    <p:sldLayoutId id="2147483919" r:id="rId7"/>
    <p:sldLayoutId id="2147483920" r:id="rId8"/>
    <p:sldLayoutId id="2147483921" r:id="rId9"/>
    <p:sldLayoutId id="2147483922" r:id="rId10"/>
    <p:sldLayoutId id="2147483923" r:id="rId11"/>
  </p:sldLayoutIdLst>
  <p:txStyles>
    <p:titleStyle>
      <a:lvl1pPr algn="l" rtl="0" eaLnBrk="1" latinLnBrk="0" hangingPunct="1">
        <a:spcBef>
          <a:spcPct val="0"/>
        </a:spcBef>
        <a:buNone/>
        <a:defRPr kumimoji="0" sz="5600" kern="1200">
          <a:solidFill>
            <a:schemeClr val="tx1"/>
          </a:solidFill>
          <a:latin typeface="+mj-lt"/>
          <a:ea typeface="+mj-ea"/>
          <a:cs typeface="+mj-cs"/>
        </a:defRPr>
      </a:lvl1pPr>
    </p:titleStyle>
    <p:bodyStyle>
      <a:lvl1pPr marL="511630" indent="-467140" algn="l" rtl="0" eaLnBrk="1" latinLnBrk="0" hangingPunct="1">
        <a:spcBef>
          <a:spcPct val="20000"/>
        </a:spcBef>
        <a:buClr>
          <a:schemeClr val="accent1"/>
        </a:buClr>
        <a:buSzPct val="80000"/>
        <a:buFont typeface="Wingdings 2"/>
        <a:buChar char=""/>
        <a:defRPr kumimoji="0" sz="3700" kern="1200">
          <a:solidFill>
            <a:schemeClr val="tx1"/>
          </a:solidFill>
          <a:latin typeface="+mn-lt"/>
          <a:ea typeface="+mn-ea"/>
          <a:cs typeface="+mn-cs"/>
        </a:defRPr>
      </a:lvl1pPr>
      <a:lvl2pPr marL="878668" indent="-333672" algn="l" rtl="0" eaLnBrk="1" latinLnBrk="0" hangingPunct="1">
        <a:spcBef>
          <a:spcPct val="20000"/>
        </a:spcBef>
        <a:buClr>
          <a:schemeClr val="accent1"/>
        </a:buClr>
        <a:buSzPct val="90000"/>
        <a:buFont typeface="Wingdings 2"/>
        <a:buChar char=""/>
        <a:defRPr kumimoji="0" sz="3200" kern="1200">
          <a:solidFill>
            <a:schemeClr val="tx1"/>
          </a:solidFill>
          <a:latin typeface="+mn-lt"/>
          <a:ea typeface="+mn-ea"/>
          <a:cs typeface="+mn-cs"/>
        </a:defRPr>
      </a:lvl2pPr>
      <a:lvl3pPr marL="1223462" indent="-311427" algn="l" rtl="0" eaLnBrk="1" latinLnBrk="0" hangingPunct="1">
        <a:spcBef>
          <a:spcPct val="20000"/>
        </a:spcBef>
        <a:buClr>
          <a:schemeClr val="accent2"/>
        </a:buClr>
        <a:buSzPct val="85000"/>
        <a:buFont typeface="Arial"/>
        <a:buChar char="○"/>
        <a:defRPr kumimoji="0" sz="2900" kern="1200">
          <a:solidFill>
            <a:schemeClr val="tx1"/>
          </a:solidFill>
          <a:latin typeface="+mn-lt"/>
          <a:ea typeface="+mn-ea"/>
          <a:cs typeface="+mn-cs"/>
        </a:defRPr>
      </a:lvl3pPr>
      <a:lvl4pPr marL="1557133" indent="-289181" algn="l" rtl="0" eaLnBrk="1" latinLnBrk="0" hangingPunct="1">
        <a:spcBef>
          <a:spcPct val="20000"/>
        </a:spcBef>
        <a:buClr>
          <a:schemeClr val="accent3"/>
        </a:buClr>
        <a:buSzPct val="90000"/>
        <a:buFont typeface="Wingdings 2"/>
        <a:buChar char=""/>
        <a:defRPr kumimoji="0" sz="2400" kern="1200">
          <a:solidFill>
            <a:schemeClr val="tx1"/>
          </a:solidFill>
          <a:latin typeface="+mn-lt"/>
          <a:ea typeface="+mn-ea"/>
          <a:cs typeface="+mn-cs"/>
        </a:defRPr>
      </a:lvl4pPr>
      <a:lvl5pPr marL="1812948" indent="-222447" algn="l" rtl="0" eaLnBrk="1" latinLnBrk="0" hangingPunct="1">
        <a:spcBef>
          <a:spcPct val="20000"/>
        </a:spcBef>
        <a:buClr>
          <a:schemeClr val="accent4"/>
        </a:buClr>
        <a:buSzPct val="100000"/>
        <a:buFont typeface="Arial"/>
        <a:buChar char="-"/>
        <a:defRPr kumimoji="0" sz="2400" kern="1200">
          <a:solidFill>
            <a:schemeClr val="tx1"/>
          </a:solidFill>
          <a:latin typeface="+mn-lt"/>
          <a:ea typeface="+mn-ea"/>
          <a:cs typeface="+mn-cs"/>
        </a:defRPr>
      </a:lvl5pPr>
      <a:lvl6pPr marL="2068763" indent="-222447" algn="l" rtl="0" eaLnBrk="1" latinLnBrk="0" hangingPunct="1">
        <a:spcBef>
          <a:spcPct val="20000"/>
        </a:spcBef>
        <a:buClr>
          <a:schemeClr val="accent5"/>
        </a:buClr>
        <a:buFont typeface="Arial"/>
        <a:buChar char="-"/>
        <a:defRPr kumimoji="0" sz="2400" kern="1200" baseline="0">
          <a:solidFill>
            <a:schemeClr val="tx1"/>
          </a:solidFill>
          <a:latin typeface="+mn-lt"/>
          <a:ea typeface="+mn-ea"/>
          <a:cs typeface="+mn-cs"/>
        </a:defRPr>
      </a:lvl6pPr>
      <a:lvl7pPr marL="2335699" indent="-222447" algn="l" rtl="0" eaLnBrk="1" latinLnBrk="0" hangingPunct="1">
        <a:spcBef>
          <a:spcPct val="20000"/>
        </a:spcBef>
        <a:buClr>
          <a:schemeClr val="accent6"/>
        </a:buClr>
        <a:buSzPct val="100000"/>
        <a:buFont typeface="Arial"/>
        <a:buChar char="•"/>
        <a:defRPr kumimoji="0" sz="2200" kern="1200" baseline="0">
          <a:solidFill>
            <a:schemeClr val="tx1"/>
          </a:solidFill>
          <a:latin typeface="+mn-lt"/>
          <a:ea typeface="+mn-ea"/>
          <a:cs typeface="+mn-cs"/>
        </a:defRPr>
      </a:lvl7pPr>
      <a:lvl8pPr marL="2602637" indent="-222447" algn="l" rtl="0" eaLnBrk="1" latinLnBrk="0" hangingPunct="1">
        <a:spcBef>
          <a:spcPct val="20000"/>
        </a:spcBef>
        <a:buClr>
          <a:schemeClr val="accent6"/>
        </a:buClr>
        <a:buFont typeface="Arial"/>
        <a:buChar char="▪"/>
        <a:defRPr kumimoji="0" sz="1900" kern="1200">
          <a:solidFill>
            <a:schemeClr val="tx1"/>
          </a:solidFill>
          <a:latin typeface="+mn-lt"/>
          <a:ea typeface="+mn-ea"/>
          <a:cs typeface="+mn-cs"/>
        </a:defRPr>
      </a:lvl8pPr>
      <a:lvl9pPr marL="2836207" indent="-222447" algn="l" rtl="0" eaLnBrk="1" latinLnBrk="0" hangingPunct="1">
        <a:spcBef>
          <a:spcPct val="20000"/>
        </a:spcBef>
        <a:buClr>
          <a:schemeClr val="accent6"/>
        </a:buClr>
        <a:buFont typeface="Arial"/>
        <a:buChar char="•"/>
        <a:defRPr kumimoji="0" sz="19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556120" algn="l" rtl="0" eaLnBrk="1" latinLnBrk="0" hangingPunct="1">
        <a:defRPr kumimoji="0" kern="1200">
          <a:solidFill>
            <a:schemeClr val="tx1"/>
          </a:solidFill>
          <a:latin typeface="+mn-lt"/>
          <a:ea typeface="+mn-ea"/>
          <a:cs typeface="+mn-cs"/>
        </a:defRPr>
      </a:lvl2pPr>
      <a:lvl3pPr marL="1112237" algn="l" rtl="0" eaLnBrk="1" latinLnBrk="0" hangingPunct="1">
        <a:defRPr kumimoji="0" kern="1200">
          <a:solidFill>
            <a:schemeClr val="tx1"/>
          </a:solidFill>
          <a:latin typeface="+mn-lt"/>
          <a:ea typeface="+mn-ea"/>
          <a:cs typeface="+mn-cs"/>
        </a:defRPr>
      </a:lvl3pPr>
      <a:lvl4pPr marL="1668357" algn="l" rtl="0" eaLnBrk="1" latinLnBrk="0" hangingPunct="1">
        <a:defRPr kumimoji="0" kern="1200">
          <a:solidFill>
            <a:schemeClr val="tx1"/>
          </a:solidFill>
          <a:latin typeface="+mn-lt"/>
          <a:ea typeface="+mn-ea"/>
          <a:cs typeface="+mn-cs"/>
        </a:defRPr>
      </a:lvl4pPr>
      <a:lvl5pPr marL="2224475" algn="l" rtl="0" eaLnBrk="1" latinLnBrk="0" hangingPunct="1">
        <a:defRPr kumimoji="0" kern="1200">
          <a:solidFill>
            <a:schemeClr val="tx1"/>
          </a:solidFill>
          <a:latin typeface="+mn-lt"/>
          <a:ea typeface="+mn-ea"/>
          <a:cs typeface="+mn-cs"/>
        </a:defRPr>
      </a:lvl5pPr>
      <a:lvl6pPr marL="2780595" algn="l" rtl="0" eaLnBrk="1" latinLnBrk="0" hangingPunct="1">
        <a:defRPr kumimoji="0" kern="1200">
          <a:solidFill>
            <a:schemeClr val="tx1"/>
          </a:solidFill>
          <a:latin typeface="+mn-lt"/>
          <a:ea typeface="+mn-ea"/>
          <a:cs typeface="+mn-cs"/>
        </a:defRPr>
      </a:lvl6pPr>
      <a:lvl7pPr marL="3336714" algn="l" rtl="0" eaLnBrk="1" latinLnBrk="0" hangingPunct="1">
        <a:defRPr kumimoji="0" kern="1200">
          <a:solidFill>
            <a:schemeClr val="tx1"/>
          </a:solidFill>
          <a:latin typeface="+mn-lt"/>
          <a:ea typeface="+mn-ea"/>
          <a:cs typeface="+mn-cs"/>
        </a:defRPr>
      </a:lvl7pPr>
      <a:lvl8pPr marL="3892832" algn="l" rtl="0" eaLnBrk="1" latinLnBrk="0" hangingPunct="1">
        <a:defRPr kumimoji="0" kern="1200">
          <a:solidFill>
            <a:schemeClr val="tx1"/>
          </a:solidFill>
          <a:latin typeface="+mn-lt"/>
          <a:ea typeface="+mn-ea"/>
          <a:cs typeface="+mn-cs"/>
        </a:defRPr>
      </a:lvl8pPr>
      <a:lvl9pPr marL="4448953" algn="l" rtl="0" eaLnBrk="1" latinLnBrk="0" hangingPunct="1">
        <a:defRPr kumimoji="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Freeform 6"/>
          <p:cNvSpPr>
            <a:spLocks/>
          </p:cNvSpPr>
          <p:nvPr/>
        </p:nvSpPr>
        <p:spPr bwMode="auto">
          <a:xfrm>
            <a:off x="-12669" y="-7619"/>
            <a:ext cx="12187175" cy="1110827"/>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111275" tIns="55637" rIns="111275" bIns="55637" anchor="t" compatLnSpc="1"/>
          <a:lstStyle/>
          <a:p>
            <a:pPr marL="0" algn="l" rtl="0" eaLnBrk="1" latinLnBrk="0" hangingPunct="1"/>
            <a:endParaRPr kumimoji="0" lang="en-US" dirty="0">
              <a:solidFill>
                <a:schemeClr val="tx1"/>
              </a:solidFill>
              <a:latin typeface="+mn-lt"/>
              <a:ea typeface="+mn-ea"/>
              <a:cs typeface="+mn-cs"/>
            </a:endParaRPr>
          </a:p>
        </p:txBody>
      </p:sp>
      <p:sp>
        <p:nvSpPr>
          <p:cNvPr id="8" name="Freeform 7"/>
          <p:cNvSpPr>
            <a:spLocks/>
          </p:cNvSpPr>
          <p:nvPr/>
        </p:nvSpPr>
        <p:spPr bwMode="auto">
          <a:xfrm>
            <a:off x="5827547" y="-7620"/>
            <a:ext cx="6334291" cy="680720"/>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111275" tIns="55637" rIns="111275" bIns="55637" anchor="t" compatLnSpc="1"/>
          <a:lstStyle/>
          <a:p>
            <a:pPr marL="0" algn="l" rtl="0" eaLnBrk="1" latinLnBrk="0" hangingPunct="1"/>
            <a:endParaRPr kumimoji="0" lang="en-US" dirty="0">
              <a:solidFill>
                <a:schemeClr val="tx1"/>
              </a:solidFill>
              <a:latin typeface="+mn-lt"/>
              <a:ea typeface="+mn-ea"/>
              <a:cs typeface="+mn-cs"/>
            </a:endParaRPr>
          </a:p>
        </p:txBody>
      </p:sp>
      <p:sp>
        <p:nvSpPr>
          <p:cNvPr id="9" name="Title Placeholder 8"/>
          <p:cNvSpPr>
            <a:spLocks noGrp="1"/>
          </p:cNvSpPr>
          <p:nvPr>
            <p:ph type="title"/>
          </p:nvPr>
        </p:nvSpPr>
        <p:spPr>
          <a:xfrm>
            <a:off x="608092" y="751027"/>
            <a:ext cx="10945654" cy="1219200"/>
          </a:xfrm>
          <a:prstGeom prst="rect">
            <a:avLst/>
          </a:prstGeom>
        </p:spPr>
        <p:txBody>
          <a:bodyPr vert="horz" lIns="0" tIns="55637" rIns="0" bIns="0" anchor="b">
            <a:normAutofit/>
          </a:bodyPr>
          <a:lstStyle/>
          <a:p>
            <a:r>
              <a:rPr kumimoji="0" lang="en-US" smtClean="0"/>
              <a:t>Click to edit Master title style</a:t>
            </a:r>
            <a:endParaRPr kumimoji="0" lang="en-US"/>
          </a:p>
        </p:txBody>
      </p:sp>
      <p:sp>
        <p:nvSpPr>
          <p:cNvPr id="30" name="Text Placeholder 29"/>
          <p:cNvSpPr>
            <a:spLocks noGrp="1"/>
          </p:cNvSpPr>
          <p:nvPr>
            <p:ph type="body" idx="1"/>
          </p:nvPr>
        </p:nvSpPr>
        <p:spPr>
          <a:xfrm>
            <a:off x="608092" y="2064512"/>
            <a:ext cx="10945654" cy="4681728"/>
          </a:xfrm>
          <a:prstGeom prst="rect">
            <a:avLst/>
          </a:prstGeom>
        </p:spPr>
        <p:txBody>
          <a:bodyPr vert="horz" lIns="111275" tIns="55637" rIns="111275" bIns="55637">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0" name="Date Placeholder 9"/>
          <p:cNvSpPr>
            <a:spLocks noGrp="1"/>
          </p:cNvSpPr>
          <p:nvPr>
            <p:ph type="dt" sz="half" idx="2"/>
          </p:nvPr>
        </p:nvSpPr>
        <p:spPr>
          <a:xfrm>
            <a:off x="608092" y="6780108"/>
            <a:ext cx="2837762" cy="389467"/>
          </a:xfrm>
          <a:prstGeom prst="rect">
            <a:avLst/>
          </a:prstGeom>
        </p:spPr>
        <p:txBody>
          <a:bodyPr vert="horz" lIns="0" tIns="0" rIns="0" bIns="0" anchor="b"/>
          <a:lstStyle>
            <a:lvl1pPr algn="l" eaLnBrk="1" latinLnBrk="0" hangingPunct="1">
              <a:defRPr kumimoji="0" sz="1500">
                <a:solidFill>
                  <a:schemeClr val="tx2">
                    <a:shade val="90000"/>
                  </a:schemeClr>
                </a:solidFill>
              </a:defRPr>
            </a:lvl1pPr>
          </a:lstStyle>
          <a:p>
            <a:fld id="{FD0B1CCE-CF8C-43B8-A501-05C10F2A801F}" type="datetimeFigureOut">
              <a:rPr lang="en-US" smtClean="0"/>
              <a:t>12-Oct-21</a:t>
            </a:fld>
            <a:endParaRPr lang="en-US"/>
          </a:p>
        </p:txBody>
      </p:sp>
      <p:sp>
        <p:nvSpPr>
          <p:cNvPr id="22" name="Footer Placeholder 21"/>
          <p:cNvSpPr>
            <a:spLocks noGrp="1"/>
          </p:cNvSpPr>
          <p:nvPr>
            <p:ph type="ftr" sz="quarter" idx="3"/>
          </p:nvPr>
        </p:nvSpPr>
        <p:spPr>
          <a:xfrm>
            <a:off x="3547204" y="6780108"/>
            <a:ext cx="4459341" cy="389467"/>
          </a:xfrm>
          <a:prstGeom prst="rect">
            <a:avLst/>
          </a:prstGeom>
        </p:spPr>
        <p:txBody>
          <a:bodyPr vert="horz" lIns="0" tIns="0" rIns="0" bIns="0" anchor="b"/>
          <a:lstStyle>
            <a:lvl1pPr algn="l" eaLnBrk="1" latinLnBrk="0" hangingPunct="1">
              <a:defRPr kumimoji="0" sz="1500">
                <a:solidFill>
                  <a:schemeClr val="tx2">
                    <a:shade val="90000"/>
                  </a:schemeClr>
                </a:solidFill>
              </a:defRPr>
            </a:lvl1pPr>
          </a:lstStyle>
          <a:p>
            <a:endParaRPr lang="en-US"/>
          </a:p>
        </p:txBody>
      </p:sp>
      <p:sp>
        <p:nvSpPr>
          <p:cNvPr id="18" name="Slide Number Placeholder 17"/>
          <p:cNvSpPr>
            <a:spLocks noGrp="1"/>
          </p:cNvSpPr>
          <p:nvPr>
            <p:ph type="sldNum" sz="quarter" idx="4"/>
          </p:nvPr>
        </p:nvSpPr>
        <p:spPr>
          <a:xfrm>
            <a:off x="10540259" y="6780108"/>
            <a:ext cx="1013487" cy="389467"/>
          </a:xfrm>
          <a:prstGeom prst="rect">
            <a:avLst/>
          </a:prstGeom>
        </p:spPr>
        <p:txBody>
          <a:bodyPr vert="horz" lIns="0" tIns="0" rIns="0" bIns="0" anchor="b"/>
          <a:lstStyle>
            <a:lvl1pPr algn="r" eaLnBrk="1" latinLnBrk="0" hangingPunct="1">
              <a:defRPr kumimoji="0" sz="1500">
                <a:solidFill>
                  <a:schemeClr val="tx2">
                    <a:shade val="90000"/>
                  </a:schemeClr>
                </a:solidFill>
              </a:defRPr>
            </a:lvl1pPr>
          </a:lstStyle>
          <a:p>
            <a:fld id="{88F46855-4308-4052-B182-98BE1D5ACDF5}" type="slidenum">
              <a:rPr lang="en-US" smtClean="0"/>
              <a:t>‹#›</a:t>
            </a:fld>
            <a:endParaRPr lang="en-US"/>
          </a:p>
        </p:txBody>
      </p:sp>
      <p:grpSp>
        <p:nvGrpSpPr>
          <p:cNvPr id="2" name="Group 1"/>
          <p:cNvGrpSpPr/>
          <p:nvPr/>
        </p:nvGrpSpPr>
        <p:grpSpPr>
          <a:xfrm>
            <a:off x="-25293" y="215902"/>
            <a:ext cx="12210448" cy="692506"/>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grpSp>
    </p:spTree>
  </p:cSld>
  <p:clrMap bg1="lt1" tx1="dk1" bg2="lt2" tx2="dk2" accent1="accent1" accent2="accent2" accent3="accent3" accent4="accent4" accent5="accent5" accent6="accent6" hlink="hlink" folHlink="folHlink"/>
  <p:sldLayoutIdLst>
    <p:sldLayoutId id="2147483937" r:id="rId1"/>
    <p:sldLayoutId id="2147483938" r:id="rId2"/>
    <p:sldLayoutId id="2147483939" r:id="rId3"/>
    <p:sldLayoutId id="2147483940" r:id="rId4"/>
    <p:sldLayoutId id="2147483941" r:id="rId5"/>
    <p:sldLayoutId id="2147483942" r:id="rId6"/>
    <p:sldLayoutId id="2147483943" r:id="rId7"/>
    <p:sldLayoutId id="2147483944" r:id="rId8"/>
    <p:sldLayoutId id="2147483945" r:id="rId9"/>
    <p:sldLayoutId id="2147483946" r:id="rId10"/>
    <p:sldLayoutId id="2147483947" r:id="rId11"/>
  </p:sldLayoutIdLst>
  <p:txStyles>
    <p:titleStyle>
      <a:lvl1pPr algn="l" rtl="0" eaLnBrk="1" latinLnBrk="0" hangingPunct="1">
        <a:spcBef>
          <a:spcPct val="0"/>
        </a:spcBef>
        <a:buNone/>
        <a:defRPr kumimoji="0" sz="6100" b="0" kern="1200">
          <a:ln>
            <a:noFill/>
          </a:ln>
          <a:solidFill>
            <a:schemeClr val="tx2"/>
          </a:solidFill>
          <a:effectLst/>
          <a:latin typeface="+mj-lt"/>
          <a:ea typeface="+mj-ea"/>
          <a:cs typeface="+mj-cs"/>
        </a:defRPr>
      </a:lvl1pPr>
    </p:titleStyle>
    <p:bodyStyle>
      <a:lvl1pPr marL="333824" indent="-333824" algn="l" rtl="0" eaLnBrk="1" latinLnBrk="0" hangingPunct="1">
        <a:spcBef>
          <a:spcPct val="20000"/>
        </a:spcBef>
        <a:buClr>
          <a:schemeClr val="accent3"/>
        </a:buClr>
        <a:buSzPct val="95000"/>
        <a:buFont typeface="Wingdings 2"/>
        <a:buChar char=""/>
        <a:defRPr kumimoji="0" sz="3200" kern="1200">
          <a:solidFill>
            <a:schemeClr val="tx1"/>
          </a:solidFill>
          <a:latin typeface="+mn-lt"/>
          <a:ea typeface="+mn-ea"/>
          <a:cs typeface="+mn-cs"/>
        </a:defRPr>
      </a:lvl1pPr>
      <a:lvl2pPr marL="778922" indent="-300441" algn="l" rtl="0" eaLnBrk="1" latinLnBrk="0" hangingPunct="1">
        <a:spcBef>
          <a:spcPct val="20000"/>
        </a:spcBef>
        <a:buClr>
          <a:schemeClr val="accent1"/>
        </a:buClr>
        <a:buSzPct val="85000"/>
        <a:buFont typeface="Wingdings 2"/>
        <a:buChar char=""/>
        <a:defRPr kumimoji="0" sz="2900" kern="1200">
          <a:solidFill>
            <a:schemeClr val="tx1"/>
          </a:solidFill>
          <a:latin typeface="+mn-lt"/>
          <a:ea typeface="+mn-ea"/>
          <a:cs typeface="+mn-cs"/>
        </a:defRPr>
      </a:lvl2pPr>
      <a:lvl3pPr marL="1112746" indent="-300441" algn="l" rtl="0" eaLnBrk="1" latinLnBrk="0" hangingPunct="1">
        <a:spcBef>
          <a:spcPct val="20000"/>
        </a:spcBef>
        <a:buClr>
          <a:schemeClr val="accent2"/>
        </a:buClr>
        <a:buSzPct val="70000"/>
        <a:buFont typeface="Wingdings 2"/>
        <a:buChar char=""/>
        <a:defRPr kumimoji="0" sz="2600" kern="1200">
          <a:solidFill>
            <a:schemeClr val="tx1"/>
          </a:solidFill>
          <a:latin typeface="+mn-lt"/>
          <a:ea typeface="+mn-ea"/>
          <a:cs typeface="+mn-cs"/>
        </a:defRPr>
      </a:lvl3pPr>
      <a:lvl4pPr marL="1446571" indent="-255932" algn="l" rtl="0" eaLnBrk="1" latinLnBrk="0" hangingPunct="1">
        <a:spcBef>
          <a:spcPct val="20000"/>
        </a:spcBef>
        <a:buClr>
          <a:schemeClr val="accent3"/>
        </a:buClr>
        <a:buSzPct val="65000"/>
        <a:buFont typeface="Wingdings 2"/>
        <a:buChar char=""/>
        <a:defRPr kumimoji="0" sz="2400" kern="1200">
          <a:solidFill>
            <a:schemeClr val="tx1"/>
          </a:solidFill>
          <a:latin typeface="+mn-lt"/>
          <a:ea typeface="+mn-ea"/>
          <a:cs typeface="+mn-cs"/>
        </a:defRPr>
      </a:lvl4pPr>
      <a:lvl5pPr marL="1780395" indent="-255932" algn="l" rtl="0" eaLnBrk="1" latinLnBrk="0" hangingPunct="1">
        <a:spcBef>
          <a:spcPct val="20000"/>
        </a:spcBef>
        <a:buClr>
          <a:schemeClr val="accent4"/>
        </a:buClr>
        <a:buSzPct val="65000"/>
        <a:buFont typeface="Wingdings 2"/>
        <a:buChar char=""/>
        <a:defRPr kumimoji="0" sz="2400" kern="1200">
          <a:solidFill>
            <a:schemeClr val="tx1"/>
          </a:solidFill>
          <a:latin typeface="+mn-lt"/>
          <a:ea typeface="+mn-ea"/>
          <a:cs typeface="+mn-cs"/>
        </a:defRPr>
      </a:lvl5pPr>
      <a:lvl6pPr marL="2114218" indent="-255932" algn="l" rtl="0" eaLnBrk="1" latinLnBrk="0" hangingPunct="1">
        <a:spcBef>
          <a:spcPct val="20000"/>
        </a:spcBef>
        <a:buClr>
          <a:schemeClr val="accent5"/>
        </a:buClr>
        <a:buSzPct val="80000"/>
        <a:buFont typeface="Wingdings 2"/>
        <a:buChar char=""/>
        <a:defRPr kumimoji="0" sz="2200" kern="1200">
          <a:solidFill>
            <a:schemeClr val="tx1"/>
          </a:solidFill>
          <a:latin typeface="+mn-lt"/>
          <a:ea typeface="+mn-ea"/>
          <a:cs typeface="+mn-cs"/>
        </a:defRPr>
      </a:lvl6pPr>
      <a:lvl7pPr marL="2336767" indent="-222549" algn="l" rtl="0" eaLnBrk="1" latinLnBrk="0" hangingPunct="1">
        <a:spcBef>
          <a:spcPct val="20000"/>
        </a:spcBef>
        <a:buClr>
          <a:schemeClr val="accent6"/>
        </a:buClr>
        <a:buSzPct val="80000"/>
        <a:buFont typeface="Wingdings 2"/>
        <a:buChar char=""/>
        <a:defRPr kumimoji="0" sz="1900" kern="1200" baseline="0">
          <a:solidFill>
            <a:schemeClr val="tx1"/>
          </a:solidFill>
          <a:latin typeface="+mn-lt"/>
          <a:ea typeface="+mn-ea"/>
          <a:cs typeface="+mn-cs"/>
        </a:defRPr>
      </a:lvl7pPr>
      <a:lvl8pPr marL="2670592" indent="-222549" algn="l" rtl="0" eaLnBrk="1" latinLnBrk="0" hangingPunct="1">
        <a:spcBef>
          <a:spcPct val="20000"/>
        </a:spcBef>
        <a:buClr>
          <a:schemeClr val="tx2"/>
        </a:buClr>
        <a:buChar char="•"/>
        <a:defRPr kumimoji="0" sz="1900" kern="1200">
          <a:solidFill>
            <a:schemeClr val="tx1"/>
          </a:solidFill>
          <a:latin typeface="+mn-lt"/>
          <a:ea typeface="+mn-ea"/>
          <a:cs typeface="+mn-cs"/>
        </a:defRPr>
      </a:lvl8pPr>
      <a:lvl9pPr marL="3004416" indent="-222549" algn="l" rtl="0" eaLnBrk="1" latinLnBrk="0" hangingPunct="1">
        <a:spcBef>
          <a:spcPct val="20000"/>
        </a:spcBef>
        <a:buClr>
          <a:schemeClr val="tx2"/>
        </a:buClr>
        <a:buFontTx/>
        <a:buChar char="•"/>
        <a:defRPr kumimoji="0" sz="17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556373" algn="l" rtl="0" eaLnBrk="1" latinLnBrk="0" hangingPunct="1">
        <a:defRPr kumimoji="0" kern="1200">
          <a:solidFill>
            <a:schemeClr val="tx1"/>
          </a:solidFill>
          <a:latin typeface="+mn-lt"/>
          <a:ea typeface="+mn-ea"/>
          <a:cs typeface="+mn-cs"/>
        </a:defRPr>
      </a:lvl2pPr>
      <a:lvl3pPr marL="1112746" algn="l" rtl="0" eaLnBrk="1" latinLnBrk="0" hangingPunct="1">
        <a:defRPr kumimoji="0" kern="1200">
          <a:solidFill>
            <a:schemeClr val="tx1"/>
          </a:solidFill>
          <a:latin typeface="+mn-lt"/>
          <a:ea typeface="+mn-ea"/>
          <a:cs typeface="+mn-cs"/>
        </a:defRPr>
      </a:lvl3pPr>
      <a:lvl4pPr marL="1669120" algn="l" rtl="0" eaLnBrk="1" latinLnBrk="0" hangingPunct="1">
        <a:defRPr kumimoji="0" kern="1200">
          <a:solidFill>
            <a:schemeClr val="tx1"/>
          </a:solidFill>
          <a:latin typeface="+mn-lt"/>
          <a:ea typeface="+mn-ea"/>
          <a:cs typeface="+mn-cs"/>
        </a:defRPr>
      </a:lvl4pPr>
      <a:lvl5pPr marL="2225493" algn="l" rtl="0" eaLnBrk="1" latinLnBrk="0" hangingPunct="1">
        <a:defRPr kumimoji="0" kern="1200">
          <a:solidFill>
            <a:schemeClr val="tx1"/>
          </a:solidFill>
          <a:latin typeface="+mn-lt"/>
          <a:ea typeface="+mn-ea"/>
          <a:cs typeface="+mn-cs"/>
        </a:defRPr>
      </a:lvl5pPr>
      <a:lvl6pPr marL="2781867" algn="l" rtl="0" eaLnBrk="1" latinLnBrk="0" hangingPunct="1">
        <a:defRPr kumimoji="0" kern="1200">
          <a:solidFill>
            <a:schemeClr val="tx1"/>
          </a:solidFill>
          <a:latin typeface="+mn-lt"/>
          <a:ea typeface="+mn-ea"/>
          <a:cs typeface="+mn-cs"/>
        </a:defRPr>
      </a:lvl6pPr>
      <a:lvl7pPr marL="3338240" algn="l" rtl="0" eaLnBrk="1" latinLnBrk="0" hangingPunct="1">
        <a:defRPr kumimoji="0" kern="1200">
          <a:solidFill>
            <a:schemeClr val="tx1"/>
          </a:solidFill>
          <a:latin typeface="+mn-lt"/>
          <a:ea typeface="+mn-ea"/>
          <a:cs typeface="+mn-cs"/>
        </a:defRPr>
      </a:lvl7pPr>
      <a:lvl8pPr marL="3894614" algn="l" rtl="0" eaLnBrk="1" latinLnBrk="0" hangingPunct="1">
        <a:defRPr kumimoji="0" kern="1200">
          <a:solidFill>
            <a:schemeClr val="tx1"/>
          </a:solidFill>
          <a:latin typeface="+mn-lt"/>
          <a:ea typeface="+mn-ea"/>
          <a:cs typeface="+mn-cs"/>
        </a:defRPr>
      </a:lvl8pPr>
      <a:lvl9pPr marL="4450987" algn="l" rtl="0" eaLnBrk="1" latinLnBrk="0" hangingPunct="1">
        <a:defRPr kumimoji="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Freeform 6"/>
          <p:cNvSpPr>
            <a:spLocks/>
          </p:cNvSpPr>
          <p:nvPr/>
        </p:nvSpPr>
        <p:spPr bwMode="auto">
          <a:xfrm>
            <a:off x="-12669" y="-7620"/>
            <a:ext cx="12187175" cy="1110827"/>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111292" tIns="55646" rIns="111292" bIns="55646" anchor="t" compatLnSpc="1"/>
          <a:lstStyle/>
          <a:p>
            <a:pPr marL="0" algn="l" rtl="0" eaLnBrk="1" latinLnBrk="0" hangingPunct="1"/>
            <a:endParaRPr kumimoji="0" lang="en-US">
              <a:solidFill>
                <a:schemeClr val="tx1"/>
              </a:solidFill>
              <a:latin typeface="+mn-lt"/>
              <a:ea typeface="+mn-ea"/>
              <a:cs typeface="+mn-cs"/>
            </a:endParaRPr>
          </a:p>
        </p:txBody>
      </p:sp>
      <p:sp>
        <p:nvSpPr>
          <p:cNvPr id="8" name="Freeform 7"/>
          <p:cNvSpPr>
            <a:spLocks/>
          </p:cNvSpPr>
          <p:nvPr/>
        </p:nvSpPr>
        <p:spPr bwMode="auto">
          <a:xfrm>
            <a:off x="5827547" y="-7620"/>
            <a:ext cx="6334291" cy="680720"/>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111292" tIns="55646" rIns="111292" bIns="55646" anchor="t" compatLnSpc="1"/>
          <a:lstStyle/>
          <a:p>
            <a:pPr marL="0" algn="l" rtl="0" eaLnBrk="1" latinLnBrk="0" hangingPunct="1"/>
            <a:endParaRPr kumimoji="0" lang="en-US">
              <a:solidFill>
                <a:schemeClr val="tx1"/>
              </a:solidFill>
              <a:latin typeface="+mn-lt"/>
              <a:ea typeface="+mn-ea"/>
              <a:cs typeface="+mn-cs"/>
            </a:endParaRPr>
          </a:p>
        </p:txBody>
      </p:sp>
      <p:sp>
        <p:nvSpPr>
          <p:cNvPr id="9" name="Title Placeholder 8"/>
          <p:cNvSpPr>
            <a:spLocks noGrp="1"/>
          </p:cNvSpPr>
          <p:nvPr>
            <p:ph type="title"/>
          </p:nvPr>
        </p:nvSpPr>
        <p:spPr>
          <a:xfrm>
            <a:off x="608092" y="751027"/>
            <a:ext cx="10945654" cy="1219200"/>
          </a:xfrm>
          <a:prstGeom prst="rect">
            <a:avLst/>
          </a:prstGeom>
        </p:spPr>
        <p:txBody>
          <a:bodyPr vert="horz" lIns="0" tIns="55646" rIns="0" bIns="0" anchor="b">
            <a:normAutofit/>
          </a:bodyPr>
          <a:lstStyle/>
          <a:p>
            <a:r>
              <a:rPr kumimoji="0" lang="en-US" smtClean="0"/>
              <a:t>Click to edit Master title style</a:t>
            </a:r>
            <a:endParaRPr kumimoji="0" lang="en-US"/>
          </a:p>
        </p:txBody>
      </p:sp>
      <p:sp>
        <p:nvSpPr>
          <p:cNvPr id="30" name="Text Placeholder 29"/>
          <p:cNvSpPr>
            <a:spLocks noGrp="1"/>
          </p:cNvSpPr>
          <p:nvPr>
            <p:ph type="body" idx="1"/>
          </p:nvPr>
        </p:nvSpPr>
        <p:spPr>
          <a:xfrm>
            <a:off x="608092" y="2064512"/>
            <a:ext cx="10945654" cy="4681728"/>
          </a:xfrm>
          <a:prstGeom prst="rect">
            <a:avLst/>
          </a:prstGeom>
        </p:spPr>
        <p:txBody>
          <a:bodyPr vert="horz" lIns="111292" tIns="55646" rIns="111292" bIns="55646">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0" name="Date Placeholder 9"/>
          <p:cNvSpPr>
            <a:spLocks noGrp="1"/>
          </p:cNvSpPr>
          <p:nvPr>
            <p:ph type="dt" sz="half" idx="2"/>
          </p:nvPr>
        </p:nvSpPr>
        <p:spPr>
          <a:xfrm>
            <a:off x="608092" y="6780107"/>
            <a:ext cx="2837762" cy="389467"/>
          </a:xfrm>
          <a:prstGeom prst="rect">
            <a:avLst/>
          </a:prstGeom>
        </p:spPr>
        <p:txBody>
          <a:bodyPr vert="horz" lIns="0" tIns="0" rIns="0" bIns="0" anchor="b"/>
          <a:lstStyle>
            <a:lvl1pPr algn="l" eaLnBrk="1" latinLnBrk="0" hangingPunct="1">
              <a:defRPr kumimoji="0" sz="1500">
                <a:solidFill>
                  <a:schemeClr val="tx2">
                    <a:shade val="90000"/>
                  </a:schemeClr>
                </a:solidFill>
              </a:defRPr>
            </a:lvl1pPr>
          </a:lstStyle>
          <a:p>
            <a:fld id="{FD0B1CCE-CF8C-43B8-A501-05C10F2A801F}" type="datetimeFigureOut">
              <a:rPr lang="en-US" smtClean="0"/>
              <a:t>12-Oct-21</a:t>
            </a:fld>
            <a:endParaRPr lang="en-US"/>
          </a:p>
        </p:txBody>
      </p:sp>
      <p:sp>
        <p:nvSpPr>
          <p:cNvPr id="22" name="Footer Placeholder 21"/>
          <p:cNvSpPr>
            <a:spLocks noGrp="1"/>
          </p:cNvSpPr>
          <p:nvPr>
            <p:ph type="ftr" sz="quarter" idx="3"/>
          </p:nvPr>
        </p:nvSpPr>
        <p:spPr>
          <a:xfrm>
            <a:off x="3547203" y="6780107"/>
            <a:ext cx="4459341" cy="389467"/>
          </a:xfrm>
          <a:prstGeom prst="rect">
            <a:avLst/>
          </a:prstGeom>
        </p:spPr>
        <p:txBody>
          <a:bodyPr vert="horz" lIns="0" tIns="0" rIns="0" bIns="0" anchor="b"/>
          <a:lstStyle>
            <a:lvl1pPr algn="l" eaLnBrk="1" latinLnBrk="0" hangingPunct="1">
              <a:defRPr kumimoji="0" sz="1500">
                <a:solidFill>
                  <a:schemeClr val="tx2">
                    <a:shade val="90000"/>
                  </a:schemeClr>
                </a:solidFill>
              </a:defRPr>
            </a:lvl1pPr>
          </a:lstStyle>
          <a:p>
            <a:endParaRPr lang="en-US"/>
          </a:p>
        </p:txBody>
      </p:sp>
      <p:sp>
        <p:nvSpPr>
          <p:cNvPr id="18" name="Slide Number Placeholder 17"/>
          <p:cNvSpPr>
            <a:spLocks noGrp="1"/>
          </p:cNvSpPr>
          <p:nvPr>
            <p:ph type="sldNum" sz="quarter" idx="4"/>
          </p:nvPr>
        </p:nvSpPr>
        <p:spPr>
          <a:xfrm>
            <a:off x="10540259" y="6780107"/>
            <a:ext cx="1013487" cy="389467"/>
          </a:xfrm>
          <a:prstGeom prst="rect">
            <a:avLst/>
          </a:prstGeom>
        </p:spPr>
        <p:txBody>
          <a:bodyPr vert="horz" lIns="0" tIns="0" rIns="0" bIns="0" anchor="b"/>
          <a:lstStyle>
            <a:lvl1pPr algn="r" eaLnBrk="1" latinLnBrk="0" hangingPunct="1">
              <a:defRPr kumimoji="0" sz="1500">
                <a:solidFill>
                  <a:schemeClr val="tx2">
                    <a:shade val="90000"/>
                  </a:schemeClr>
                </a:solidFill>
              </a:defRPr>
            </a:lvl1pPr>
          </a:lstStyle>
          <a:p>
            <a:fld id="{88F46855-4308-4052-B182-98BE1D5ACDF5}" type="slidenum">
              <a:rPr lang="en-US" smtClean="0"/>
              <a:t>‹#›</a:t>
            </a:fld>
            <a:endParaRPr lang="en-US"/>
          </a:p>
        </p:txBody>
      </p:sp>
      <p:grpSp>
        <p:nvGrpSpPr>
          <p:cNvPr id="2" name="Group 1"/>
          <p:cNvGrpSpPr/>
          <p:nvPr/>
        </p:nvGrpSpPr>
        <p:grpSpPr>
          <a:xfrm>
            <a:off x="-25293" y="215902"/>
            <a:ext cx="12210448" cy="692506"/>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grpSp>
    </p:spTree>
  </p:cSld>
  <p:clrMap bg1="lt1" tx1="dk1" bg2="lt2" tx2="dk2" accent1="accent1" accent2="accent2" accent3="accent3" accent4="accent4" accent5="accent5" accent6="accent6" hlink="hlink" folHlink="folHlink"/>
  <p:sldLayoutIdLst>
    <p:sldLayoutId id="2147483949" r:id="rId1"/>
    <p:sldLayoutId id="2147483950" r:id="rId2"/>
    <p:sldLayoutId id="2147483951" r:id="rId3"/>
    <p:sldLayoutId id="2147483952" r:id="rId4"/>
    <p:sldLayoutId id="2147483953" r:id="rId5"/>
    <p:sldLayoutId id="2147483954" r:id="rId6"/>
    <p:sldLayoutId id="2147483955" r:id="rId7"/>
    <p:sldLayoutId id="2147483956" r:id="rId8"/>
    <p:sldLayoutId id="2147483957" r:id="rId9"/>
    <p:sldLayoutId id="2147483958" r:id="rId10"/>
    <p:sldLayoutId id="2147483959" r:id="rId11"/>
  </p:sldLayoutIdLst>
  <p:txStyles>
    <p:titleStyle>
      <a:lvl1pPr algn="l" rtl="0" eaLnBrk="1" latinLnBrk="0" hangingPunct="1">
        <a:spcBef>
          <a:spcPct val="0"/>
        </a:spcBef>
        <a:buNone/>
        <a:defRPr kumimoji="0" sz="6100" b="0" kern="1200">
          <a:ln>
            <a:noFill/>
          </a:ln>
          <a:solidFill>
            <a:schemeClr val="tx2"/>
          </a:solidFill>
          <a:effectLst/>
          <a:latin typeface="+mj-lt"/>
          <a:ea typeface="+mj-ea"/>
          <a:cs typeface="+mj-cs"/>
        </a:defRPr>
      </a:lvl1pPr>
    </p:titleStyle>
    <p:bodyStyle>
      <a:lvl1pPr marL="333875" indent="-333875" algn="l" rtl="0" eaLnBrk="1" latinLnBrk="0" hangingPunct="1">
        <a:spcBef>
          <a:spcPct val="20000"/>
        </a:spcBef>
        <a:buClr>
          <a:schemeClr val="accent3"/>
        </a:buClr>
        <a:buSzPct val="95000"/>
        <a:buFont typeface="Wingdings 2"/>
        <a:buChar char=""/>
        <a:defRPr kumimoji="0" sz="3200" kern="1200">
          <a:solidFill>
            <a:schemeClr val="tx1"/>
          </a:solidFill>
          <a:latin typeface="+mn-lt"/>
          <a:ea typeface="+mn-ea"/>
          <a:cs typeface="+mn-cs"/>
        </a:defRPr>
      </a:lvl1pPr>
      <a:lvl2pPr marL="779041" indent="-300487" algn="l" rtl="0" eaLnBrk="1" latinLnBrk="0" hangingPunct="1">
        <a:spcBef>
          <a:spcPct val="20000"/>
        </a:spcBef>
        <a:buClr>
          <a:schemeClr val="accent1"/>
        </a:buClr>
        <a:buSzPct val="85000"/>
        <a:buFont typeface="Wingdings 2"/>
        <a:buChar char=""/>
        <a:defRPr kumimoji="0" sz="2900" kern="1200">
          <a:solidFill>
            <a:schemeClr val="tx1"/>
          </a:solidFill>
          <a:latin typeface="+mn-lt"/>
          <a:ea typeface="+mn-ea"/>
          <a:cs typeface="+mn-cs"/>
        </a:defRPr>
      </a:lvl2pPr>
      <a:lvl3pPr marL="1112916" indent="-300487" algn="l" rtl="0" eaLnBrk="1" latinLnBrk="0" hangingPunct="1">
        <a:spcBef>
          <a:spcPct val="20000"/>
        </a:spcBef>
        <a:buClr>
          <a:schemeClr val="accent2"/>
        </a:buClr>
        <a:buSzPct val="70000"/>
        <a:buFont typeface="Wingdings 2"/>
        <a:buChar char=""/>
        <a:defRPr kumimoji="0" sz="2600" kern="1200">
          <a:solidFill>
            <a:schemeClr val="tx1"/>
          </a:solidFill>
          <a:latin typeface="+mn-lt"/>
          <a:ea typeface="+mn-ea"/>
          <a:cs typeface="+mn-cs"/>
        </a:defRPr>
      </a:lvl3pPr>
      <a:lvl4pPr marL="1446791" indent="-255971" algn="l" rtl="0" eaLnBrk="1" latinLnBrk="0" hangingPunct="1">
        <a:spcBef>
          <a:spcPct val="20000"/>
        </a:spcBef>
        <a:buClr>
          <a:schemeClr val="accent3"/>
        </a:buClr>
        <a:buSzPct val="65000"/>
        <a:buFont typeface="Wingdings 2"/>
        <a:buChar char=""/>
        <a:defRPr kumimoji="0" sz="2400" kern="1200">
          <a:solidFill>
            <a:schemeClr val="tx1"/>
          </a:solidFill>
          <a:latin typeface="+mn-lt"/>
          <a:ea typeface="+mn-ea"/>
          <a:cs typeface="+mn-cs"/>
        </a:defRPr>
      </a:lvl4pPr>
      <a:lvl5pPr marL="1780666" indent="-255971" algn="l" rtl="0" eaLnBrk="1" latinLnBrk="0" hangingPunct="1">
        <a:spcBef>
          <a:spcPct val="20000"/>
        </a:spcBef>
        <a:buClr>
          <a:schemeClr val="accent4"/>
        </a:buClr>
        <a:buSzPct val="65000"/>
        <a:buFont typeface="Wingdings 2"/>
        <a:buChar char=""/>
        <a:defRPr kumimoji="0" sz="2400" kern="1200">
          <a:solidFill>
            <a:schemeClr val="tx1"/>
          </a:solidFill>
          <a:latin typeface="+mn-lt"/>
          <a:ea typeface="+mn-ea"/>
          <a:cs typeface="+mn-cs"/>
        </a:defRPr>
      </a:lvl5pPr>
      <a:lvl6pPr marL="2114541" indent="-255971" algn="l" rtl="0" eaLnBrk="1" latinLnBrk="0" hangingPunct="1">
        <a:spcBef>
          <a:spcPct val="20000"/>
        </a:spcBef>
        <a:buClr>
          <a:schemeClr val="accent5"/>
        </a:buClr>
        <a:buSzPct val="80000"/>
        <a:buFont typeface="Wingdings 2"/>
        <a:buChar char=""/>
        <a:defRPr kumimoji="0" sz="2200" kern="1200">
          <a:solidFill>
            <a:schemeClr val="tx1"/>
          </a:solidFill>
          <a:latin typeface="+mn-lt"/>
          <a:ea typeface="+mn-ea"/>
          <a:cs typeface="+mn-cs"/>
        </a:defRPr>
      </a:lvl6pPr>
      <a:lvl7pPr marL="2337124" indent="-222583" algn="l" rtl="0" eaLnBrk="1" latinLnBrk="0" hangingPunct="1">
        <a:spcBef>
          <a:spcPct val="20000"/>
        </a:spcBef>
        <a:buClr>
          <a:schemeClr val="accent6"/>
        </a:buClr>
        <a:buSzPct val="80000"/>
        <a:buFont typeface="Wingdings 2"/>
        <a:buChar char=""/>
        <a:defRPr kumimoji="0" sz="1900" kern="1200" baseline="0">
          <a:solidFill>
            <a:schemeClr val="tx1"/>
          </a:solidFill>
          <a:latin typeface="+mn-lt"/>
          <a:ea typeface="+mn-ea"/>
          <a:cs typeface="+mn-cs"/>
        </a:defRPr>
      </a:lvl7pPr>
      <a:lvl8pPr marL="2670999" indent="-222583" algn="l" rtl="0" eaLnBrk="1" latinLnBrk="0" hangingPunct="1">
        <a:spcBef>
          <a:spcPct val="20000"/>
        </a:spcBef>
        <a:buClr>
          <a:schemeClr val="tx2"/>
        </a:buClr>
        <a:buChar char="•"/>
        <a:defRPr kumimoji="0" sz="1900" kern="1200">
          <a:solidFill>
            <a:schemeClr val="tx1"/>
          </a:solidFill>
          <a:latin typeface="+mn-lt"/>
          <a:ea typeface="+mn-ea"/>
          <a:cs typeface="+mn-cs"/>
        </a:defRPr>
      </a:lvl8pPr>
      <a:lvl9pPr marL="3004874" indent="-222583" algn="l" rtl="0" eaLnBrk="1" latinLnBrk="0" hangingPunct="1">
        <a:spcBef>
          <a:spcPct val="20000"/>
        </a:spcBef>
        <a:buClr>
          <a:schemeClr val="tx2"/>
        </a:buClr>
        <a:buFontTx/>
        <a:buChar char="•"/>
        <a:defRPr kumimoji="0" sz="17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556458" algn="l" rtl="0" eaLnBrk="1" latinLnBrk="0" hangingPunct="1">
        <a:defRPr kumimoji="0" kern="1200">
          <a:solidFill>
            <a:schemeClr val="tx1"/>
          </a:solidFill>
          <a:latin typeface="+mn-lt"/>
          <a:ea typeface="+mn-ea"/>
          <a:cs typeface="+mn-cs"/>
        </a:defRPr>
      </a:lvl2pPr>
      <a:lvl3pPr marL="1112916" algn="l" rtl="0" eaLnBrk="1" latinLnBrk="0" hangingPunct="1">
        <a:defRPr kumimoji="0" kern="1200">
          <a:solidFill>
            <a:schemeClr val="tx1"/>
          </a:solidFill>
          <a:latin typeface="+mn-lt"/>
          <a:ea typeface="+mn-ea"/>
          <a:cs typeface="+mn-cs"/>
        </a:defRPr>
      </a:lvl3pPr>
      <a:lvl4pPr marL="1669374" algn="l" rtl="0" eaLnBrk="1" latinLnBrk="0" hangingPunct="1">
        <a:defRPr kumimoji="0" kern="1200">
          <a:solidFill>
            <a:schemeClr val="tx1"/>
          </a:solidFill>
          <a:latin typeface="+mn-lt"/>
          <a:ea typeface="+mn-ea"/>
          <a:cs typeface="+mn-cs"/>
        </a:defRPr>
      </a:lvl4pPr>
      <a:lvl5pPr marL="2225832" algn="l" rtl="0" eaLnBrk="1" latinLnBrk="0" hangingPunct="1">
        <a:defRPr kumimoji="0" kern="1200">
          <a:solidFill>
            <a:schemeClr val="tx1"/>
          </a:solidFill>
          <a:latin typeface="+mn-lt"/>
          <a:ea typeface="+mn-ea"/>
          <a:cs typeface="+mn-cs"/>
        </a:defRPr>
      </a:lvl5pPr>
      <a:lvl6pPr marL="2782291" algn="l" rtl="0" eaLnBrk="1" latinLnBrk="0" hangingPunct="1">
        <a:defRPr kumimoji="0" kern="1200">
          <a:solidFill>
            <a:schemeClr val="tx1"/>
          </a:solidFill>
          <a:latin typeface="+mn-lt"/>
          <a:ea typeface="+mn-ea"/>
          <a:cs typeface="+mn-cs"/>
        </a:defRPr>
      </a:lvl6pPr>
      <a:lvl7pPr marL="3338749" algn="l" rtl="0" eaLnBrk="1" latinLnBrk="0" hangingPunct="1">
        <a:defRPr kumimoji="0" kern="1200">
          <a:solidFill>
            <a:schemeClr val="tx1"/>
          </a:solidFill>
          <a:latin typeface="+mn-lt"/>
          <a:ea typeface="+mn-ea"/>
          <a:cs typeface="+mn-cs"/>
        </a:defRPr>
      </a:lvl7pPr>
      <a:lvl8pPr marL="3895207" algn="l" rtl="0" eaLnBrk="1" latinLnBrk="0" hangingPunct="1">
        <a:defRPr kumimoji="0" kern="1200">
          <a:solidFill>
            <a:schemeClr val="tx1"/>
          </a:solidFill>
          <a:latin typeface="+mn-lt"/>
          <a:ea typeface="+mn-ea"/>
          <a:cs typeface="+mn-cs"/>
        </a:defRPr>
      </a:lvl8pPr>
      <a:lvl9pPr marL="4451665" algn="l" rtl="0" eaLnBrk="1" latinLnBrk="0" hangingPunct="1">
        <a:defRPr kumimoji="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8" name="Rectangle 27"/>
          <p:cNvSpPr/>
          <p:nvPr/>
        </p:nvSpPr>
        <p:spPr>
          <a:xfrm>
            <a:off x="1" y="391273"/>
            <a:ext cx="12161838" cy="90034"/>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lIns="111292" tIns="55646" rIns="111292" bIns="55646" anchor="ctr"/>
          <a:lstStyle/>
          <a:p>
            <a:pPr algn="ctr" eaLnBrk="1" latinLnBrk="0" hangingPunct="1"/>
            <a:endParaRPr kumimoji="0" lang="en-US"/>
          </a:p>
        </p:txBody>
      </p:sp>
      <p:sp>
        <p:nvSpPr>
          <p:cNvPr id="29" name="Rectangle 28"/>
          <p:cNvSpPr/>
          <p:nvPr/>
        </p:nvSpPr>
        <p:spPr>
          <a:xfrm>
            <a:off x="0" y="-1"/>
            <a:ext cx="12161838" cy="331374"/>
          </a:xfrm>
          <a:prstGeom prst="rect">
            <a:avLst/>
          </a:prstGeom>
          <a:solidFill>
            <a:schemeClr val="tx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lIns="111292" tIns="55646" rIns="111292" bIns="55646" anchor="ctr"/>
          <a:lstStyle/>
          <a:p>
            <a:pPr algn="ctr" eaLnBrk="1" latinLnBrk="0" hangingPunct="1"/>
            <a:endParaRPr kumimoji="0" lang="en-US"/>
          </a:p>
        </p:txBody>
      </p:sp>
      <p:sp>
        <p:nvSpPr>
          <p:cNvPr id="30" name="Rectangle 29"/>
          <p:cNvSpPr/>
          <p:nvPr/>
        </p:nvSpPr>
        <p:spPr>
          <a:xfrm>
            <a:off x="1" y="328828"/>
            <a:ext cx="12161839" cy="97537"/>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lIns="111292" tIns="55646" rIns="111292" bIns="55646" anchor="ctr"/>
          <a:lstStyle/>
          <a:p>
            <a:pPr algn="ctr" eaLnBrk="1" latinLnBrk="0" hangingPunct="1"/>
            <a:endParaRPr kumimoji="0" lang="en-US"/>
          </a:p>
        </p:txBody>
      </p:sp>
      <p:sp>
        <p:nvSpPr>
          <p:cNvPr id="31" name="Rectangle 30"/>
          <p:cNvSpPr/>
          <p:nvPr/>
        </p:nvSpPr>
        <p:spPr>
          <a:xfrm flipV="1">
            <a:off x="7195731" y="384263"/>
            <a:ext cx="4966109" cy="97159"/>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lIns="111292" tIns="55646" rIns="111292" bIns="55646" anchor="ctr"/>
          <a:lstStyle/>
          <a:p>
            <a:pPr algn="ctr" eaLnBrk="1" latinLnBrk="0" hangingPunct="1"/>
            <a:endParaRPr kumimoji="0" lang="en-US"/>
          </a:p>
        </p:txBody>
      </p:sp>
      <p:sp>
        <p:nvSpPr>
          <p:cNvPr id="32" name="Rectangle 31"/>
          <p:cNvSpPr/>
          <p:nvPr/>
        </p:nvSpPr>
        <p:spPr>
          <a:xfrm flipV="1">
            <a:off x="7195755" y="469454"/>
            <a:ext cx="4966085" cy="192037"/>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lIns="111292" tIns="55646" rIns="111292" bIns="55646" anchor="ctr"/>
          <a:lstStyle/>
          <a:p>
            <a:pPr algn="ctr" eaLnBrk="1" latinLnBrk="0" hangingPunct="1"/>
            <a:endParaRPr kumimoji="0" lang="en-US"/>
          </a:p>
        </p:txBody>
      </p:sp>
      <p:sp useBgFill="1">
        <p:nvSpPr>
          <p:cNvPr id="33" name="Rounded Rectangle 32"/>
          <p:cNvSpPr/>
          <p:nvPr/>
        </p:nvSpPr>
        <p:spPr bwMode="white">
          <a:xfrm>
            <a:off x="7191949" y="530671"/>
            <a:ext cx="4074216" cy="29261"/>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lIns="111292" tIns="55646" rIns="111292" bIns="55646" anchor="ctr"/>
          <a:lstStyle/>
          <a:p>
            <a:pPr algn="ctr" eaLnBrk="1" latinLnBrk="0" hangingPunct="1"/>
            <a:endParaRPr kumimoji="0" lang="en-US"/>
          </a:p>
        </p:txBody>
      </p:sp>
      <p:sp useBgFill="1">
        <p:nvSpPr>
          <p:cNvPr id="34" name="Rounded Rectangle 33"/>
          <p:cNvSpPr/>
          <p:nvPr/>
        </p:nvSpPr>
        <p:spPr bwMode="white">
          <a:xfrm>
            <a:off x="9807205" y="628206"/>
            <a:ext cx="2128322" cy="39014"/>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lIns="111292" tIns="55646" rIns="111292" bIns="55646" anchor="ctr"/>
          <a:lstStyle/>
          <a:p>
            <a:pPr algn="ctr" eaLnBrk="1" latinLnBrk="0" hangingPunct="1"/>
            <a:endParaRPr kumimoji="0" lang="en-US"/>
          </a:p>
        </p:txBody>
      </p:sp>
      <p:sp>
        <p:nvSpPr>
          <p:cNvPr id="35" name="Rectangle 34"/>
          <p:cNvSpPr/>
          <p:nvPr/>
        </p:nvSpPr>
        <p:spPr bwMode="invGray">
          <a:xfrm>
            <a:off x="12083321" y="-2135"/>
            <a:ext cx="76645" cy="663245"/>
          </a:xfrm>
          <a:prstGeom prst="rect">
            <a:avLst/>
          </a:prstGeom>
          <a:solidFill>
            <a:srgbClr val="FFFFFF">
              <a:alpha val="65098"/>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lIns="111292" tIns="55646" rIns="111292" bIns="55646" anchor="ctr"/>
          <a:lstStyle/>
          <a:p>
            <a:pPr algn="ctr" eaLnBrk="1" latinLnBrk="0" hangingPunct="1"/>
            <a:endParaRPr kumimoji="0" lang="en-US" dirty="0"/>
          </a:p>
        </p:txBody>
      </p:sp>
      <p:sp>
        <p:nvSpPr>
          <p:cNvPr id="36" name="Rectangle 35"/>
          <p:cNvSpPr/>
          <p:nvPr/>
        </p:nvSpPr>
        <p:spPr bwMode="invGray">
          <a:xfrm>
            <a:off x="12029474" y="-2135"/>
            <a:ext cx="36486" cy="663245"/>
          </a:xfrm>
          <a:prstGeom prst="rect">
            <a:avLst/>
          </a:prstGeom>
          <a:solidFill>
            <a:srgbClr val="FFFFFF">
              <a:alpha val="65098"/>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lIns="111292" tIns="55646" rIns="111292" bIns="55646" anchor="ctr"/>
          <a:lstStyle/>
          <a:p>
            <a:pPr algn="ctr" eaLnBrk="1" latinLnBrk="0" hangingPunct="1"/>
            <a:endParaRPr kumimoji="0" lang="en-US" dirty="0"/>
          </a:p>
        </p:txBody>
      </p:sp>
      <p:sp>
        <p:nvSpPr>
          <p:cNvPr id="37" name="Rectangle 36"/>
          <p:cNvSpPr/>
          <p:nvPr/>
        </p:nvSpPr>
        <p:spPr bwMode="invGray">
          <a:xfrm>
            <a:off x="12004133" y="-2135"/>
            <a:ext cx="12162" cy="663245"/>
          </a:xfrm>
          <a:prstGeom prst="rect">
            <a:avLst/>
          </a:prstGeom>
          <a:solidFill>
            <a:srgbClr val="FFFFFF">
              <a:alpha val="6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lIns="111292" tIns="55646" rIns="111292" bIns="55646" anchor="ctr"/>
          <a:lstStyle/>
          <a:p>
            <a:pPr algn="ctr" eaLnBrk="1" latinLnBrk="0" hangingPunct="1"/>
            <a:endParaRPr kumimoji="0" lang="en-US"/>
          </a:p>
        </p:txBody>
      </p:sp>
      <p:sp>
        <p:nvSpPr>
          <p:cNvPr id="38" name="Rectangle 37"/>
          <p:cNvSpPr/>
          <p:nvPr/>
        </p:nvSpPr>
        <p:spPr bwMode="invGray">
          <a:xfrm>
            <a:off x="11937624" y="-2135"/>
            <a:ext cx="36486" cy="663245"/>
          </a:xfrm>
          <a:prstGeom prst="rect">
            <a:avLst/>
          </a:prstGeom>
          <a:solidFill>
            <a:srgbClr val="FFFFFF">
              <a:alpha val="4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lIns="111292" tIns="55646" rIns="111292" bIns="55646" anchor="ctr"/>
          <a:lstStyle/>
          <a:p>
            <a:pPr algn="ctr" eaLnBrk="1" latinLnBrk="0" hangingPunct="1"/>
            <a:endParaRPr kumimoji="0" lang="en-US"/>
          </a:p>
        </p:txBody>
      </p:sp>
      <p:sp>
        <p:nvSpPr>
          <p:cNvPr id="39" name="Rectangle 38"/>
          <p:cNvSpPr/>
          <p:nvPr/>
        </p:nvSpPr>
        <p:spPr bwMode="invGray">
          <a:xfrm>
            <a:off x="11858160" y="406"/>
            <a:ext cx="72971" cy="624230"/>
          </a:xfrm>
          <a:prstGeom prst="rect">
            <a:avLst/>
          </a:prstGeom>
          <a:solidFill>
            <a:srgbClr val="FFFFFF">
              <a:alpha val="2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lIns="111292" tIns="55646" rIns="111292" bIns="55646" anchor="ctr"/>
          <a:lstStyle/>
          <a:p>
            <a:pPr algn="ctr" eaLnBrk="1" latinLnBrk="0" hangingPunct="1"/>
            <a:endParaRPr kumimoji="0" lang="en-US"/>
          </a:p>
        </p:txBody>
      </p:sp>
      <p:sp>
        <p:nvSpPr>
          <p:cNvPr id="40" name="Rectangle 39"/>
          <p:cNvSpPr/>
          <p:nvPr/>
        </p:nvSpPr>
        <p:spPr bwMode="invGray">
          <a:xfrm>
            <a:off x="11802030" y="406"/>
            <a:ext cx="12162" cy="624230"/>
          </a:xfrm>
          <a:prstGeom prst="rect">
            <a:avLst/>
          </a:prstGeom>
          <a:solidFill>
            <a:srgbClr val="FFFFFF">
              <a:alpha val="30196"/>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lIns="111292" tIns="55646" rIns="111292" bIns="55646" anchor="ctr"/>
          <a:lstStyle/>
          <a:p>
            <a:pPr algn="ctr" eaLnBrk="1" latinLnBrk="0" hangingPunct="1"/>
            <a:endParaRPr kumimoji="0" lang="en-US" dirty="0"/>
          </a:p>
        </p:txBody>
      </p:sp>
      <p:sp>
        <p:nvSpPr>
          <p:cNvPr id="22" name="Title Placeholder 21"/>
          <p:cNvSpPr>
            <a:spLocks noGrp="1"/>
          </p:cNvSpPr>
          <p:nvPr>
            <p:ph type="title"/>
          </p:nvPr>
        </p:nvSpPr>
        <p:spPr>
          <a:xfrm>
            <a:off x="608092" y="1219200"/>
            <a:ext cx="10945654" cy="1137920"/>
          </a:xfrm>
          <a:prstGeom prst="rect">
            <a:avLst/>
          </a:prstGeom>
        </p:spPr>
        <p:txBody>
          <a:bodyPr vert="horz" lIns="111292" tIns="55646" rIns="111292" bIns="55646" anchor="ctr">
            <a:normAutofit/>
          </a:bodyPr>
          <a:lstStyle/>
          <a:p>
            <a:r>
              <a:rPr kumimoji="0" lang="en-US" smtClean="0"/>
              <a:t>Click to edit Master title style</a:t>
            </a:r>
            <a:endParaRPr kumimoji="0" lang="en-US"/>
          </a:p>
        </p:txBody>
      </p:sp>
      <p:sp>
        <p:nvSpPr>
          <p:cNvPr id="13" name="Text Placeholder 12"/>
          <p:cNvSpPr>
            <a:spLocks noGrp="1"/>
          </p:cNvSpPr>
          <p:nvPr>
            <p:ph type="body" idx="1"/>
          </p:nvPr>
        </p:nvSpPr>
        <p:spPr>
          <a:xfrm>
            <a:off x="608092" y="2399386"/>
            <a:ext cx="10945654" cy="4613453"/>
          </a:xfrm>
          <a:prstGeom prst="rect">
            <a:avLst/>
          </a:prstGeom>
        </p:spPr>
        <p:txBody>
          <a:bodyPr vert="horz" lIns="111292" tIns="55646" rIns="111292" bIns="55646">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4" name="Date Placeholder 13"/>
          <p:cNvSpPr>
            <a:spLocks noGrp="1"/>
          </p:cNvSpPr>
          <p:nvPr>
            <p:ph type="dt" sz="half" idx="2"/>
          </p:nvPr>
        </p:nvSpPr>
        <p:spPr>
          <a:xfrm>
            <a:off x="8760322" y="653491"/>
            <a:ext cx="1273194" cy="487680"/>
          </a:xfrm>
          <a:prstGeom prst="rect">
            <a:avLst/>
          </a:prstGeom>
        </p:spPr>
        <p:txBody>
          <a:bodyPr vert="horz" lIns="111292" tIns="55646" rIns="111292" bIns="55646"/>
          <a:lstStyle>
            <a:lvl1pPr algn="l" eaLnBrk="1" latinLnBrk="0" hangingPunct="1">
              <a:defRPr kumimoji="0" sz="1000">
                <a:solidFill>
                  <a:schemeClr val="accent2"/>
                </a:solidFill>
              </a:defRPr>
            </a:lvl1pPr>
          </a:lstStyle>
          <a:p>
            <a:fld id="{FD0B1CCE-CF8C-43B8-A501-05C10F2A801F}" type="datetimeFigureOut">
              <a:rPr lang="en-US" smtClean="0"/>
              <a:t>12-Oct-21</a:t>
            </a:fld>
            <a:endParaRPr lang="en-US"/>
          </a:p>
        </p:txBody>
      </p:sp>
      <p:sp>
        <p:nvSpPr>
          <p:cNvPr id="3" name="Footer Placeholder 2"/>
          <p:cNvSpPr>
            <a:spLocks noGrp="1"/>
          </p:cNvSpPr>
          <p:nvPr>
            <p:ph type="ftr" sz="quarter" idx="3"/>
          </p:nvPr>
        </p:nvSpPr>
        <p:spPr>
          <a:xfrm>
            <a:off x="6993057" y="653491"/>
            <a:ext cx="1763467" cy="487680"/>
          </a:xfrm>
          <a:prstGeom prst="rect">
            <a:avLst/>
          </a:prstGeom>
        </p:spPr>
        <p:txBody>
          <a:bodyPr vert="horz" lIns="111292" tIns="55646" rIns="111292" bIns="55646"/>
          <a:lstStyle>
            <a:lvl1pPr algn="r" eaLnBrk="1" latinLnBrk="0" hangingPunct="1">
              <a:defRPr kumimoji="0" sz="1000">
                <a:solidFill>
                  <a:schemeClr val="accent2"/>
                </a:solidFill>
              </a:defRPr>
            </a:lvl1pPr>
          </a:lstStyle>
          <a:p>
            <a:endParaRPr lang="en-US"/>
          </a:p>
        </p:txBody>
      </p:sp>
      <p:sp>
        <p:nvSpPr>
          <p:cNvPr id="23" name="Slide Number Placeholder 22"/>
          <p:cNvSpPr>
            <a:spLocks noGrp="1"/>
          </p:cNvSpPr>
          <p:nvPr>
            <p:ph type="sldNum" sz="quarter" idx="4"/>
          </p:nvPr>
        </p:nvSpPr>
        <p:spPr>
          <a:xfrm>
            <a:off x="10872683" y="2423"/>
            <a:ext cx="1013487" cy="390144"/>
          </a:xfrm>
          <a:prstGeom prst="rect">
            <a:avLst/>
          </a:prstGeom>
        </p:spPr>
        <p:txBody>
          <a:bodyPr vert="horz" lIns="111292" tIns="55646" rIns="111292" bIns="55646" anchor="b"/>
          <a:lstStyle>
            <a:lvl1pPr algn="r" eaLnBrk="1" latinLnBrk="0" hangingPunct="1">
              <a:defRPr kumimoji="0" sz="2200">
                <a:solidFill>
                  <a:srgbClr val="FFFFFF"/>
                </a:solidFill>
              </a:defRPr>
            </a:lvl1pPr>
          </a:lstStyle>
          <a:p>
            <a:fld id="{88F46855-4308-4052-B182-98BE1D5ACDF5}"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961" r:id="rId1"/>
    <p:sldLayoutId id="2147483962" r:id="rId2"/>
    <p:sldLayoutId id="2147483963" r:id="rId3"/>
    <p:sldLayoutId id="2147483964" r:id="rId4"/>
    <p:sldLayoutId id="2147483965" r:id="rId5"/>
    <p:sldLayoutId id="2147483966" r:id="rId6"/>
    <p:sldLayoutId id="2147483967" r:id="rId7"/>
    <p:sldLayoutId id="2147483968" r:id="rId8"/>
    <p:sldLayoutId id="2147483969" r:id="rId9"/>
    <p:sldLayoutId id="2147483970" r:id="rId10"/>
    <p:sldLayoutId id="2147483971" r:id="rId11"/>
  </p:sldLayoutIdLst>
  <p:txStyles>
    <p:titleStyle>
      <a:lvl1pPr algn="l" rtl="0" eaLnBrk="1" latinLnBrk="0" hangingPunct="1">
        <a:spcBef>
          <a:spcPct val="0"/>
        </a:spcBef>
        <a:buNone/>
        <a:defRPr kumimoji="0" sz="4900" kern="1200">
          <a:solidFill>
            <a:schemeClr val="tx2"/>
          </a:solidFill>
          <a:latin typeface="+mj-lt"/>
          <a:ea typeface="+mj-ea"/>
          <a:cs typeface="+mj-cs"/>
        </a:defRPr>
      </a:lvl1pPr>
    </p:titleStyle>
    <p:bodyStyle>
      <a:lvl1pPr marL="445166" indent="-311617" algn="l" rtl="0" eaLnBrk="1" latinLnBrk="0" hangingPunct="1">
        <a:spcBef>
          <a:spcPts val="365"/>
        </a:spcBef>
        <a:buClr>
          <a:schemeClr val="accent3"/>
        </a:buClr>
        <a:buFont typeface="Georgia"/>
        <a:buChar char="•"/>
        <a:defRPr kumimoji="0" sz="3400" kern="1200">
          <a:solidFill>
            <a:schemeClr val="tx1"/>
          </a:solidFill>
          <a:latin typeface="+mn-lt"/>
          <a:ea typeface="+mn-ea"/>
          <a:cs typeface="+mn-cs"/>
        </a:defRPr>
      </a:lvl1pPr>
      <a:lvl2pPr marL="801300" indent="-300487" algn="l" rtl="0" eaLnBrk="1" latinLnBrk="0" hangingPunct="1">
        <a:spcBef>
          <a:spcPts val="365"/>
        </a:spcBef>
        <a:buClr>
          <a:schemeClr val="accent2"/>
        </a:buClr>
        <a:buFont typeface="Georgia"/>
        <a:buChar char="▫"/>
        <a:defRPr kumimoji="0" sz="3200" kern="1200">
          <a:solidFill>
            <a:schemeClr val="accent2"/>
          </a:solidFill>
          <a:latin typeface="+mn-lt"/>
          <a:ea typeface="+mn-ea"/>
          <a:cs typeface="+mn-cs"/>
        </a:defRPr>
      </a:lvl2pPr>
      <a:lvl3pPr marL="1124045" indent="-267100" algn="l" rtl="0" eaLnBrk="1" latinLnBrk="0" hangingPunct="1">
        <a:spcBef>
          <a:spcPts val="365"/>
        </a:spcBef>
        <a:buClr>
          <a:schemeClr val="accent1"/>
        </a:buClr>
        <a:buFont typeface="Wingdings 2"/>
        <a:buChar char=""/>
        <a:defRPr kumimoji="0" sz="2900" kern="1200">
          <a:solidFill>
            <a:schemeClr val="accent1"/>
          </a:solidFill>
          <a:latin typeface="+mn-lt"/>
          <a:ea typeface="+mn-ea"/>
          <a:cs typeface="+mn-cs"/>
        </a:defRPr>
      </a:lvl3pPr>
      <a:lvl4pPr marL="1435662" indent="-244842" algn="l" rtl="0" eaLnBrk="1" latinLnBrk="0" hangingPunct="1">
        <a:spcBef>
          <a:spcPts val="365"/>
        </a:spcBef>
        <a:buClr>
          <a:schemeClr val="accent1"/>
        </a:buClr>
        <a:buFont typeface="Wingdings 2"/>
        <a:buChar char=""/>
        <a:defRPr kumimoji="0" sz="2700" kern="1200">
          <a:solidFill>
            <a:schemeClr val="accent1"/>
          </a:solidFill>
          <a:latin typeface="+mn-lt"/>
          <a:ea typeface="+mn-ea"/>
          <a:cs typeface="+mn-cs"/>
        </a:defRPr>
      </a:lvl4pPr>
      <a:lvl5pPr marL="1691633" indent="-222583" algn="l" rtl="0" eaLnBrk="1" latinLnBrk="0" hangingPunct="1">
        <a:spcBef>
          <a:spcPts val="365"/>
        </a:spcBef>
        <a:buClr>
          <a:schemeClr val="accent3"/>
        </a:buClr>
        <a:buFont typeface="Georgia"/>
        <a:buChar char="▫"/>
        <a:defRPr kumimoji="0" sz="2400" kern="1200">
          <a:solidFill>
            <a:schemeClr val="accent3"/>
          </a:solidFill>
          <a:latin typeface="+mn-lt"/>
          <a:ea typeface="+mn-ea"/>
          <a:cs typeface="+mn-cs"/>
        </a:defRPr>
      </a:lvl5pPr>
      <a:lvl6pPr marL="1958733" indent="-222583" algn="l" rtl="0" eaLnBrk="1" latinLnBrk="0" hangingPunct="1">
        <a:spcBef>
          <a:spcPts val="365"/>
        </a:spcBef>
        <a:buClr>
          <a:schemeClr val="accent3"/>
        </a:buClr>
        <a:buFont typeface="Georgia"/>
        <a:buChar char="▫"/>
        <a:defRPr kumimoji="0" sz="2200" kern="1200">
          <a:solidFill>
            <a:schemeClr val="accent3"/>
          </a:solidFill>
          <a:latin typeface="+mn-lt"/>
          <a:ea typeface="+mn-ea"/>
          <a:cs typeface="+mn-cs"/>
        </a:defRPr>
      </a:lvl6pPr>
      <a:lvl7pPr marL="2225832" indent="-222583" algn="l" rtl="0" eaLnBrk="1" latinLnBrk="0" hangingPunct="1">
        <a:spcBef>
          <a:spcPts val="365"/>
        </a:spcBef>
        <a:buClr>
          <a:schemeClr val="accent3"/>
        </a:buClr>
        <a:buFont typeface="Georgia"/>
        <a:buChar char="▫"/>
        <a:defRPr kumimoji="0" sz="1900" kern="1200">
          <a:solidFill>
            <a:schemeClr val="accent3"/>
          </a:solidFill>
          <a:latin typeface="+mn-lt"/>
          <a:ea typeface="+mn-ea"/>
          <a:cs typeface="+mn-cs"/>
        </a:defRPr>
      </a:lvl7pPr>
      <a:lvl8pPr marL="2470674" indent="-222583" algn="l" rtl="0" eaLnBrk="1" latinLnBrk="0" hangingPunct="1">
        <a:spcBef>
          <a:spcPts val="365"/>
        </a:spcBef>
        <a:buClr>
          <a:schemeClr val="accent3"/>
        </a:buClr>
        <a:buFont typeface="Georgia"/>
        <a:buChar char="◦"/>
        <a:defRPr kumimoji="0" sz="1800" kern="1200">
          <a:solidFill>
            <a:schemeClr val="accent3"/>
          </a:solidFill>
          <a:latin typeface="+mn-lt"/>
          <a:ea typeface="+mn-ea"/>
          <a:cs typeface="+mn-cs"/>
        </a:defRPr>
      </a:lvl8pPr>
      <a:lvl9pPr marL="2726645" indent="-222583" algn="l" rtl="0" eaLnBrk="1" latinLnBrk="0" hangingPunct="1">
        <a:spcBef>
          <a:spcPts val="365"/>
        </a:spcBef>
        <a:buClr>
          <a:schemeClr val="accent3"/>
        </a:buClr>
        <a:buFont typeface="Georgia"/>
        <a:buChar char="◦"/>
        <a:defRPr kumimoji="0" sz="1700" kern="1200" baseline="0">
          <a:solidFill>
            <a:schemeClr val="accent3"/>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556458" algn="l" rtl="0" eaLnBrk="1" latinLnBrk="0" hangingPunct="1">
        <a:defRPr kumimoji="0" kern="1200">
          <a:solidFill>
            <a:schemeClr val="tx1"/>
          </a:solidFill>
          <a:latin typeface="+mn-lt"/>
          <a:ea typeface="+mn-ea"/>
          <a:cs typeface="+mn-cs"/>
        </a:defRPr>
      </a:lvl2pPr>
      <a:lvl3pPr marL="1112916" algn="l" rtl="0" eaLnBrk="1" latinLnBrk="0" hangingPunct="1">
        <a:defRPr kumimoji="0" kern="1200">
          <a:solidFill>
            <a:schemeClr val="tx1"/>
          </a:solidFill>
          <a:latin typeface="+mn-lt"/>
          <a:ea typeface="+mn-ea"/>
          <a:cs typeface="+mn-cs"/>
        </a:defRPr>
      </a:lvl3pPr>
      <a:lvl4pPr marL="1669374" algn="l" rtl="0" eaLnBrk="1" latinLnBrk="0" hangingPunct="1">
        <a:defRPr kumimoji="0" kern="1200">
          <a:solidFill>
            <a:schemeClr val="tx1"/>
          </a:solidFill>
          <a:latin typeface="+mn-lt"/>
          <a:ea typeface="+mn-ea"/>
          <a:cs typeface="+mn-cs"/>
        </a:defRPr>
      </a:lvl4pPr>
      <a:lvl5pPr marL="2225832" algn="l" rtl="0" eaLnBrk="1" latinLnBrk="0" hangingPunct="1">
        <a:defRPr kumimoji="0" kern="1200">
          <a:solidFill>
            <a:schemeClr val="tx1"/>
          </a:solidFill>
          <a:latin typeface="+mn-lt"/>
          <a:ea typeface="+mn-ea"/>
          <a:cs typeface="+mn-cs"/>
        </a:defRPr>
      </a:lvl5pPr>
      <a:lvl6pPr marL="2782291" algn="l" rtl="0" eaLnBrk="1" latinLnBrk="0" hangingPunct="1">
        <a:defRPr kumimoji="0" kern="1200">
          <a:solidFill>
            <a:schemeClr val="tx1"/>
          </a:solidFill>
          <a:latin typeface="+mn-lt"/>
          <a:ea typeface="+mn-ea"/>
          <a:cs typeface="+mn-cs"/>
        </a:defRPr>
      </a:lvl6pPr>
      <a:lvl7pPr marL="3338749" algn="l" rtl="0" eaLnBrk="1" latinLnBrk="0" hangingPunct="1">
        <a:defRPr kumimoji="0" kern="1200">
          <a:solidFill>
            <a:schemeClr val="tx1"/>
          </a:solidFill>
          <a:latin typeface="+mn-lt"/>
          <a:ea typeface="+mn-ea"/>
          <a:cs typeface="+mn-cs"/>
        </a:defRPr>
      </a:lvl7pPr>
      <a:lvl8pPr marL="3895207" algn="l" rtl="0" eaLnBrk="1" latinLnBrk="0" hangingPunct="1">
        <a:defRPr kumimoji="0" kern="1200">
          <a:solidFill>
            <a:schemeClr val="tx1"/>
          </a:solidFill>
          <a:latin typeface="+mn-lt"/>
          <a:ea typeface="+mn-ea"/>
          <a:cs typeface="+mn-cs"/>
        </a:defRPr>
      </a:lvl8pPr>
      <a:lvl9pPr marL="4451665"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3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39.xml"/><Relationship Id="rId5" Type="http://schemas.openxmlformats.org/officeDocument/2006/relationships/image" Target="../media/image11.png"/><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39.xml"/><Relationship Id="rId5" Type="http://schemas.openxmlformats.org/officeDocument/2006/relationships/image" Target="../media/image15.png"/><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39.xml"/><Relationship Id="rId5" Type="http://schemas.openxmlformats.org/officeDocument/2006/relationships/image" Target="../media/image19.png"/><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40.xml"/><Relationship Id="rId5" Type="http://schemas.openxmlformats.org/officeDocument/2006/relationships/image" Target="../media/image23.png"/><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45.xml"/></Relationships>
</file>

<file path=ppt/slides/_rels/slide3.xml.rels><?xml version="1.0" encoding="UTF-8" standalone="yes"?>
<Relationships xmlns="http://schemas.openxmlformats.org/package/2006/relationships"><Relationship Id="rId2" Type="http://schemas.openxmlformats.org/officeDocument/2006/relationships/hyperlink" Target="http://en.wikipedia.org/wiki/Website" TargetMode="External"/><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418889" y="4389128"/>
            <a:ext cx="9843309" cy="2331577"/>
          </a:xfrm>
        </p:spPr>
        <p:txBody>
          <a:bodyPr>
            <a:normAutofit/>
          </a:bodyPr>
          <a:lstStyle/>
          <a:p>
            <a:pPr algn="ctr"/>
            <a:r>
              <a:rPr lang="en-US" b="1" dirty="0" smtClean="0"/>
              <a:t>Department of Computer Science &amp; Engineering </a:t>
            </a:r>
          </a:p>
          <a:p>
            <a:pPr algn="ctr"/>
            <a:r>
              <a:rPr lang="en-US" b="1" dirty="0" smtClean="0"/>
              <a:t>Amrapali Group of Institute</a:t>
            </a:r>
          </a:p>
          <a:p>
            <a:pPr algn="ctr"/>
            <a:r>
              <a:rPr lang="en-US" b="1" dirty="0" smtClean="0"/>
              <a:t>Haldwani</a:t>
            </a:r>
            <a:endParaRPr lang="en-US" b="1" dirty="0"/>
          </a:p>
        </p:txBody>
      </p:sp>
      <p:sp>
        <p:nvSpPr>
          <p:cNvPr id="5" name="Rounded Rectangle 4"/>
          <p:cNvSpPr/>
          <p:nvPr/>
        </p:nvSpPr>
        <p:spPr>
          <a:xfrm>
            <a:off x="2736414" y="975361"/>
            <a:ext cx="6891708" cy="2357120"/>
          </a:xfrm>
          <a:prstGeom prst="roundRect">
            <a:avLst/>
          </a:prstGeom>
        </p:spPr>
        <p:style>
          <a:lnRef idx="2">
            <a:schemeClr val="accent6"/>
          </a:lnRef>
          <a:fillRef idx="1">
            <a:schemeClr val="lt1"/>
          </a:fillRef>
          <a:effectRef idx="0">
            <a:schemeClr val="accent6"/>
          </a:effectRef>
          <a:fontRef idx="minor">
            <a:schemeClr val="dk1"/>
          </a:fontRef>
        </p:style>
        <p:txBody>
          <a:bodyPr lIns="107208" tIns="53605" rIns="107208" bIns="53605" rtlCol="0" anchor="ctr"/>
          <a:lstStyle/>
          <a:p>
            <a:pPr algn="ctr"/>
            <a:r>
              <a:rPr lang="en-US" sz="4500" b="1" dirty="0">
                <a:solidFill>
                  <a:srgbClr val="4F271C">
                    <a:satMod val="130000"/>
                  </a:srgbClr>
                </a:solidFill>
                <a:effectLst>
                  <a:outerShdw blurRad="50000" dist="30000" dir="5400000" algn="tl" rotWithShape="0">
                    <a:srgbClr val="000000">
                      <a:alpha val="30000"/>
                    </a:srgbClr>
                  </a:outerShdw>
                </a:effectLst>
                <a:ea typeface="+mj-ea"/>
                <a:cs typeface="+mj-cs"/>
              </a:rPr>
              <a:t>Welcome</a:t>
            </a:r>
            <a:br>
              <a:rPr lang="en-US" sz="4500" b="1" dirty="0">
                <a:solidFill>
                  <a:srgbClr val="4F271C">
                    <a:satMod val="130000"/>
                  </a:srgbClr>
                </a:solidFill>
                <a:effectLst>
                  <a:outerShdw blurRad="50000" dist="30000" dir="5400000" algn="tl" rotWithShape="0">
                    <a:srgbClr val="000000">
                      <a:alpha val="30000"/>
                    </a:srgbClr>
                  </a:outerShdw>
                </a:effectLst>
                <a:ea typeface="+mj-ea"/>
                <a:cs typeface="+mj-cs"/>
              </a:rPr>
            </a:br>
            <a:r>
              <a:rPr lang="en-US" sz="4500" b="1" dirty="0">
                <a:solidFill>
                  <a:srgbClr val="4F271C">
                    <a:satMod val="130000"/>
                  </a:srgbClr>
                </a:solidFill>
                <a:effectLst>
                  <a:outerShdw blurRad="50000" dist="30000" dir="5400000" algn="tl" rotWithShape="0">
                    <a:srgbClr val="000000">
                      <a:alpha val="30000"/>
                    </a:srgbClr>
                  </a:outerShdw>
                </a:effectLst>
                <a:ea typeface="+mj-ea"/>
                <a:cs typeface="+mj-cs"/>
              </a:rPr>
              <a:t> to the </a:t>
            </a:r>
            <a:br>
              <a:rPr lang="en-US" sz="4500" b="1" dirty="0">
                <a:solidFill>
                  <a:srgbClr val="4F271C">
                    <a:satMod val="130000"/>
                  </a:srgbClr>
                </a:solidFill>
                <a:effectLst>
                  <a:outerShdw blurRad="50000" dist="30000" dir="5400000" algn="tl" rotWithShape="0">
                    <a:srgbClr val="000000">
                      <a:alpha val="30000"/>
                    </a:srgbClr>
                  </a:outerShdw>
                </a:effectLst>
                <a:ea typeface="+mj-ea"/>
                <a:cs typeface="+mj-cs"/>
              </a:rPr>
            </a:br>
            <a:r>
              <a:rPr lang="en-US" sz="4500" b="1" dirty="0">
                <a:solidFill>
                  <a:srgbClr val="4F271C">
                    <a:satMod val="130000"/>
                  </a:srgbClr>
                </a:solidFill>
                <a:effectLst>
                  <a:outerShdw blurRad="50000" dist="30000" dir="5400000" algn="tl" rotWithShape="0">
                    <a:srgbClr val="000000">
                      <a:alpha val="30000"/>
                    </a:srgbClr>
                  </a:outerShdw>
                </a:effectLst>
                <a:ea typeface="+mj-ea"/>
                <a:cs typeface="+mj-cs"/>
              </a:rPr>
              <a:t>presentation</a:t>
            </a:r>
            <a:endParaRPr lang="en-US" dirty="0"/>
          </a:p>
        </p:txBody>
      </p:sp>
    </p:spTree>
    <p:extLst>
      <p:ext uri="{BB962C8B-B14F-4D97-AF65-F5344CB8AC3E}">
        <p14:creationId xmlns:p14="http://schemas.microsoft.com/office/powerpoint/2010/main" xmlns="" val="781088240"/>
      </p:ext>
    </p:extLst>
  </p:cSld>
  <p:clrMapOvr>
    <a:masterClrMapping/>
  </p:clrMapOvr>
  <mc:AlternateContent xmlns:mc="http://schemas.openxmlformats.org/markup-compatibility/2006">
    <mc:Choice xmlns:p14="http://schemas.microsoft.com/office/powerpoint/2010/main" xmlns="" Requires="p14">
      <p:transition spd="slow" p14:dur="4000">
        <p14:vortex dir="r"/>
      </p:transition>
    </mc:Choice>
    <mc:Fallback>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u="sng" dirty="0" smtClean="0"/>
              <a:t>ER Diagram</a:t>
            </a:r>
            <a:endParaRPr lang="en-US" b="1" u="sng" dirty="0"/>
          </a:p>
        </p:txBody>
      </p:sp>
      <p:sp>
        <p:nvSpPr>
          <p:cNvPr id="3" name="Content Placeholder 2"/>
          <p:cNvSpPr>
            <a:spLocks noGrp="1"/>
          </p:cNvSpPr>
          <p:nvPr>
            <p:ph idx="1"/>
          </p:nvPr>
        </p:nvSpPr>
        <p:spPr>
          <a:xfrm>
            <a:off x="289725" y="2971801"/>
            <a:ext cx="4357991" cy="3810000"/>
          </a:xfrm>
        </p:spPr>
        <p:txBody>
          <a:bodyPr>
            <a:normAutofit/>
          </a:bodyPr>
          <a:lstStyle/>
          <a:p>
            <a:pPr>
              <a:buNone/>
            </a:pPr>
            <a:r>
              <a:rPr lang="en-US" dirty="0" smtClean="0"/>
              <a:t>   </a:t>
            </a:r>
            <a:r>
              <a:rPr lang="en-US" sz="2400" dirty="0" smtClean="0"/>
              <a:t>An Entity Relationship (ER) Diagram is a type of flowchart that illustrates how “entities” such as people, objects or concepts relate to each other within a system</a:t>
            </a:r>
            <a:r>
              <a:rPr lang="en-US" sz="2800" dirty="0" smtClean="0"/>
              <a:t>. </a:t>
            </a:r>
            <a:endParaRPr lang="en-US" dirty="0" smtClean="0"/>
          </a:p>
          <a:p>
            <a:endParaRPr lang="en-US" dirty="0"/>
          </a:p>
        </p:txBody>
      </p:sp>
      <p:pic>
        <p:nvPicPr>
          <p:cNvPr id="33795" name="Picture 3"/>
          <p:cNvPicPr>
            <a:picLocks noChangeAspect="1" noChangeArrowheads="1"/>
          </p:cNvPicPr>
          <p:nvPr/>
        </p:nvPicPr>
        <p:blipFill>
          <a:blip r:embed="rId2" cstate="print"/>
          <a:srcRect/>
          <a:stretch>
            <a:fillRect/>
          </a:stretch>
        </p:blipFill>
        <p:spPr bwMode="auto">
          <a:xfrm>
            <a:off x="4662038" y="731520"/>
            <a:ext cx="7499800" cy="6421120"/>
          </a:xfrm>
          <a:prstGeom prst="rect">
            <a:avLst/>
          </a:prstGeom>
          <a:noFill/>
          <a:ln w="9525">
            <a:noFill/>
            <a:miter lim="800000"/>
            <a:headEnd/>
            <a:tailEnd/>
          </a:ln>
          <a:effectLst/>
        </p:spPr>
      </p:pic>
    </p:spTree>
  </p:cSld>
  <p:clrMapOvr>
    <a:masterClrMapping/>
  </p:clrMapOvr>
  <p:transition>
    <p:fade thruBlk="1"/>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6919" y="990600"/>
            <a:ext cx="10945654" cy="1137920"/>
          </a:xfrm>
        </p:spPr>
        <p:txBody>
          <a:bodyPr>
            <a:normAutofit/>
          </a:bodyPr>
          <a:lstStyle/>
          <a:p>
            <a:r>
              <a:rPr lang="en-US" b="1" u="sng" dirty="0" smtClean="0"/>
              <a:t>Modules</a:t>
            </a:r>
            <a:endParaRPr lang="en-US" b="1" u="sng" dirty="0"/>
          </a:p>
        </p:txBody>
      </p:sp>
      <p:sp>
        <p:nvSpPr>
          <p:cNvPr id="3" name="Content Placeholder 2"/>
          <p:cNvSpPr>
            <a:spLocks noGrp="1"/>
          </p:cNvSpPr>
          <p:nvPr>
            <p:ph idx="1"/>
          </p:nvPr>
        </p:nvSpPr>
        <p:spPr>
          <a:xfrm>
            <a:off x="670719" y="2171799"/>
            <a:ext cx="5334000" cy="5143401"/>
          </a:xfrm>
        </p:spPr>
        <p:txBody>
          <a:bodyPr>
            <a:normAutofit/>
          </a:bodyPr>
          <a:lstStyle/>
          <a:p>
            <a:pPr>
              <a:lnSpc>
                <a:spcPct val="150000"/>
              </a:lnSpc>
              <a:buNone/>
            </a:pPr>
            <a:endParaRPr lang="en-US" sz="2800" dirty="0" smtClean="0"/>
          </a:p>
          <a:p>
            <a:pPr lvl="0">
              <a:lnSpc>
                <a:spcPct val="150000"/>
              </a:lnSpc>
            </a:pPr>
            <a:r>
              <a:rPr lang="en-US" sz="2800" dirty="0" smtClean="0"/>
              <a:t>Login/Logout Module</a:t>
            </a:r>
          </a:p>
          <a:p>
            <a:pPr lvl="0">
              <a:lnSpc>
                <a:spcPct val="150000"/>
              </a:lnSpc>
            </a:pPr>
            <a:r>
              <a:rPr lang="en-US" sz="2800" dirty="0" smtClean="0"/>
              <a:t>Customer Reservation Module</a:t>
            </a:r>
          </a:p>
          <a:p>
            <a:pPr lvl="0">
              <a:lnSpc>
                <a:spcPct val="150000"/>
              </a:lnSpc>
            </a:pPr>
            <a:r>
              <a:rPr lang="en-US" sz="2800" dirty="0" smtClean="0"/>
              <a:t>Token generation</a:t>
            </a:r>
          </a:p>
          <a:p>
            <a:pPr lvl="0">
              <a:lnSpc>
                <a:spcPct val="150000"/>
              </a:lnSpc>
            </a:pPr>
            <a:r>
              <a:rPr lang="en-US" sz="2800" dirty="0" smtClean="0"/>
              <a:t>User Authentication</a:t>
            </a:r>
          </a:p>
          <a:p>
            <a:pPr lvl="0">
              <a:lnSpc>
                <a:spcPct val="150000"/>
              </a:lnSpc>
            </a:pPr>
            <a:endParaRPr lang="en-US" sz="2800" dirty="0" smtClean="0"/>
          </a:p>
          <a:p>
            <a:endParaRPr lang="en-US" dirty="0"/>
          </a:p>
        </p:txBody>
      </p:sp>
      <p:sp>
        <p:nvSpPr>
          <p:cNvPr id="4" name="TextBox 3"/>
          <p:cNvSpPr txBox="1"/>
          <p:nvPr/>
        </p:nvSpPr>
        <p:spPr>
          <a:xfrm>
            <a:off x="6309519" y="2895600"/>
            <a:ext cx="5105400" cy="2936188"/>
          </a:xfrm>
          <a:prstGeom prst="rect">
            <a:avLst/>
          </a:prstGeom>
          <a:noFill/>
        </p:spPr>
        <p:txBody>
          <a:bodyPr wrap="square" rtlCol="0">
            <a:spAutoFit/>
          </a:bodyPr>
          <a:lstStyle/>
          <a:p>
            <a:pPr marL="333875" indent="-333875" defTabSz="914400">
              <a:lnSpc>
                <a:spcPct val="150000"/>
              </a:lnSpc>
              <a:spcBef>
                <a:spcPct val="20000"/>
              </a:spcBef>
              <a:buClr>
                <a:schemeClr val="accent3"/>
              </a:buClr>
              <a:buSzPct val="95000"/>
              <a:buFont typeface="Wingdings 2"/>
              <a:buChar char=""/>
            </a:pPr>
            <a:r>
              <a:rPr lang="en-US" sz="2800" dirty="0"/>
              <a:t>Password Hashing</a:t>
            </a:r>
          </a:p>
          <a:p>
            <a:pPr marL="333875" indent="-333875" defTabSz="914400">
              <a:lnSpc>
                <a:spcPct val="150000"/>
              </a:lnSpc>
              <a:spcBef>
                <a:spcPct val="20000"/>
              </a:spcBef>
              <a:buClr>
                <a:schemeClr val="accent3"/>
              </a:buClr>
              <a:buSzPct val="95000"/>
              <a:buFont typeface="Wingdings 2"/>
              <a:buChar char=""/>
            </a:pPr>
            <a:r>
              <a:rPr lang="en-US" sz="2800" dirty="0"/>
              <a:t>Tours Module</a:t>
            </a:r>
          </a:p>
          <a:p>
            <a:pPr marL="333875" indent="-333875" defTabSz="914400">
              <a:lnSpc>
                <a:spcPct val="150000"/>
              </a:lnSpc>
              <a:spcBef>
                <a:spcPct val="20000"/>
              </a:spcBef>
              <a:buClr>
                <a:schemeClr val="accent3"/>
              </a:buClr>
              <a:buSzPct val="95000"/>
              <a:buFont typeface="Wingdings 2"/>
              <a:buChar char=""/>
            </a:pPr>
            <a:r>
              <a:rPr lang="en-US" sz="2800" dirty="0"/>
              <a:t>Contact us Module</a:t>
            </a:r>
          </a:p>
          <a:p>
            <a:pPr marL="333875" indent="-333875" defTabSz="914400">
              <a:lnSpc>
                <a:spcPct val="150000"/>
              </a:lnSpc>
              <a:spcBef>
                <a:spcPct val="20000"/>
              </a:spcBef>
              <a:buClr>
                <a:schemeClr val="accent3"/>
              </a:buClr>
              <a:buSzPct val="95000"/>
              <a:buFont typeface="Wingdings 2"/>
              <a:buChar char=""/>
            </a:pPr>
            <a:r>
              <a:rPr lang="en-US" sz="2800" dirty="0"/>
              <a:t>Newsletter Module</a:t>
            </a:r>
          </a:p>
        </p:txBody>
      </p:sp>
    </p:spTree>
  </p:cSld>
  <p:clrMapOvr>
    <a:masterClrMapping/>
  </p:clrMapOvr>
  <p:transition>
    <p:fade thruBlk="1"/>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8319" y="609604"/>
            <a:ext cx="10945654" cy="1141168"/>
          </a:xfrm>
        </p:spPr>
        <p:txBody>
          <a:bodyPr/>
          <a:lstStyle/>
          <a:p>
            <a:r>
              <a:rPr lang="en-US" b="1" u="sng" dirty="0" smtClean="0"/>
              <a:t>Snapshots</a:t>
            </a:r>
            <a:endParaRPr lang="en-US" b="1" u="sng" dirty="0"/>
          </a:p>
        </p:txBody>
      </p:sp>
      <p:pic>
        <p:nvPicPr>
          <p:cNvPr id="3" name="Picture 2" descr="C:\Users\lenovo\Pictures\register.PNG"/>
          <p:cNvPicPr/>
          <p:nvPr/>
        </p:nvPicPr>
        <p:blipFill>
          <a:blip r:embed="rId2"/>
          <a:srcRect l="10297" t="15576" r="10330" b="5650"/>
          <a:stretch>
            <a:fillRect/>
          </a:stretch>
        </p:blipFill>
        <p:spPr bwMode="auto">
          <a:xfrm>
            <a:off x="518319" y="1752606"/>
            <a:ext cx="4800600" cy="2514599"/>
          </a:xfrm>
          <a:prstGeom prst="rect">
            <a:avLst/>
          </a:prstGeom>
          <a:noFill/>
          <a:ln w="9525">
            <a:noFill/>
            <a:miter lim="800000"/>
            <a:headEnd/>
            <a:tailEnd/>
          </a:ln>
        </p:spPr>
      </p:pic>
      <p:pic>
        <p:nvPicPr>
          <p:cNvPr id="5" name="Picture 4" descr="home.png"/>
          <p:cNvPicPr/>
          <p:nvPr/>
        </p:nvPicPr>
        <p:blipFill>
          <a:blip r:embed="rId3"/>
          <a:srcRect t="14684" r="1961"/>
          <a:stretch>
            <a:fillRect/>
          </a:stretch>
        </p:blipFill>
        <p:spPr>
          <a:xfrm>
            <a:off x="6157121" y="1752599"/>
            <a:ext cx="4800600" cy="2514601"/>
          </a:xfrm>
          <a:prstGeom prst="rect">
            <a:avLst/>
          </a:prstGeom>
        </p:spPr>
      </p:pic>
      <p:pic>
        <p:nvPicPr>
          <p:cNvPr id="6" name="Picture 5" descr="Welcome.png"/>
          <p:cNvPicPr/>
          <p:nvPr/>
        </p:nvPicPr>
        <p:blipFill>
          <a:blip r:embed="rId4"/>
          <a:srcRect t="13396" r="1462"/>
          <a:stretch>
            <a:fillRect/>
          </a:stretch>
        </p:blipFill>
        <p:spPr>
          <a:xfrm>
            <a:off x="213525" y="4800599"/>
            <a:ext cx="5333999" cy="2514601"/>
          </a:xfrm>
          <a:prstGeom prst="rect">
            <a:avLst/>
          </a:prstGeom>
        </p:spPr>
      </p:pic>
      <p:pic>
        <p:nvPicPr>
          <p:cNvPr id="7" name="Picture 6" descr="Gallery.png"/>
          <p:cNvPicPr/>
          <p:nvPr/>
        </p:nvPicPr>
        <p:blipFill>
          <a:blip r:embed="rId5"/>
          <a:srcRect t="12333" r="1246"/>
          <a:stretch>
            <a:fillRect/>
          </a:stretch>
        </p:blipFill>
        <p:spPr>
          <a:xfrm>
            <a:off x="5776124" y="4543425"/>
            <a:ext cx="5333999" cy="2619375"/>
          </a:xfrm>
          <a:prstGeom prst="rect">
            <a:avLst/>
          </a:prstGeom>
        </p:spPr>
      </p:pic>
    </p:spTree>
  </p:cSld>
  <p:clrMapOvr>
    <a:masterClrMapping/>
  </p:clrMapOvr>
  <p:transition>
    <p:fade thruBlk="1"/>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bout us.png"/>
          <p:cNvPicPr/>
          <p:nvPr/>
        </p:nvPicPr>
        <p:blipFill>
          <a:blip r:embed="rId2"/>
          <a:srcRect t="14050" r="1400"/>
          <a:stretch>
            <a:fillRect/>
          </a:stretch>
        </p:blipFill>
        <p:spPr>
          <a:xfrm>
            <a:off x="5852324" y="990603"/>
            <a:ext cx="5102861" cy="2362201"/>
          </a:xfrm>
          <a:prstGeom prst="rect">
            <a:avLst/>
          </a:prstGeom>
        </p:spPr>
      </p:pic>
      <p:pic>
        <p:nvPicPr>
          <p:cNvPr id="5" name="Picture 4" descr="Services.png"/>
          <p:cNvPicPr/>
          <p:nvPr/>
        </p:nvPicPr>
        <p:blipFill>
          <a:blip r:embed="rId3"/>
          <a:srcRect t="16200" r="2127"/>
          <a:stretch>
            <a:fillRect/>
          </a:stretch>
        </p:blipFill>
        <p:spPr>
          <a:xfrm>
            <a:off x="5852324" y="3733799"/>
            <a:ext cx="5333999" cy="2819401"/>
          </a:xfrm>
          <a:prstGeom prst="rect">
            <a:avLst/>
          </a:prstGeom>
        </p:spPr>
      </p:pic>
      <p:pic>
        <p:nvPicPr>
          <p:cNvPr id="6" name="Picture 5" descr="Packages.png"/>
          <p:cNvPicPr/>
          <p:nvPr/>
        </p:nvPicPr>
        <p:blipFill>
          <a:blip r:embed="rId4"/>
          <a:srcRect t="14331" r="1794"/>
          <a:stretch>
            <a:fillRect/>
          </a:stretch>
        </p:blipFill>
        <p:spPr>
          <a:xfrm>
            <a:off x="442120" y="914403"/>
            <a:ext cx="4876800" cy="2514601"/>
          </a:xfrm>
          <a:prstGeom prst="rect">
            <a:avLst/>
          </a:prstGeom>
        </p:spPr>
      </p:pic>
      <p:pic>
        <p:nvPicPr>
          <p:cNvPr id="7" name="Picture 6" descr="Packages2.png"/>
          <p:cNvPicPr/>
          <p:nvPr/>
        </p:nvPicPr>
        <p:blipFill>
          <a:blip r:embed="rId5"/>
          <a:srcRect t="13396" r="1462"/>
          <a:stretch>
            <a:fillRect/>
          </a:stretch>
        </p:blipFill>
        <p:spPr>
          <a:xfrm>
            <a:off x="289724" y="3733801"/>
            <a:ext cx="5242719" cy="2743200"/>
          </a:xfrm>
          <a:prstGeom prst="rect">
            <a:avLst/>
          </a:prstGeom>
        </p:spPr>
      </p:pic>
    </p:spTree>
  </p:cSld>
  <p:clrMapOvr>
    <a:masterClrMapping/>
  </p:clrMapOvr>
  <p:transition>
    <p:cut thruBlk="1"/>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ontsctUs.png"/>
          <p:cNvPicPr/>
          <p:nvPr/>
        </p:nvPicPr>
        <p:blipFill>
          <a:blip r:embed="rId2"/>
          <a:srcRect t="14642" r="1795"/>
          <a:stretch>
            <a:fillRect/>
          </a:stretch>
        </p:blipFill>
        <p:spPr>
          <a:xfrm>
            <a:off x="670719" y="838200"/>
            <a:ext cx="4591050" cy="2705100"/>
          </a:xfrm>
          <a:prstGeom prst="rect">
            <a:avLst/>
          </a:prstGeom>
        </p:spPr>
      </p:pic>
      <p:pic>
        <p:nvPicPr>
          <p:cNvPr id="4" name="Picture 3" descr="Map.png"/>
          <p:cNvPicPr/>
          <p:nvPr/>
        </p:nvPicPr>
        <p:blipFill>
          <a:blip r:embed="rId3"/>
          <a:srcRect t="14953" r="1795"/>
          <a:stretch>
            <a:fillRect/>
          </a:stretch>
        </p:blipFill>
        <p:spPr>
          <a:xfrm>
            <a:off x="670719" y="4038600"/>
            <a:ext cx="4572000" cy="2762250"/>
          </a:xfrm>
          <a:prstGeom prst="rect">
            <a:avLst/>
          </a:prstGeom>
        </p:spPr>
      </p:pic>
      <p:pic>
        <p:nvPicPr>
          <p:cNvPr id="5" name="Picture 4" descr="BookNow.png"/>
          <p:cNvPicPr/>
          <p:nvPr/>
        </p:nvPicPr>
        <p:blipFill>
          <a:blip r:embed="rId4"/>
          <a:srcRect t="14953" r="1628"/>
          <a:stretch>
            <a:fillRect/>
          </a:stretch>
        </p:blipFill>
        <p:spPr>
          <a:xfrm>
            <a:off x="6004719" y="762003"/>
            <a:ext cx="5181600" cy="2819401"/>
          </a:xfrm>
          <a:prstGeom prst="rect">
            <a:avLst/>
          </a:prstGeom>
        </p:spPr>
      </p:pic>
      <p:pic>
        <p:nvPicPr>
          <p:cNvPr id="6" name="Picture 5" descr="Blogs.png"/>
          <p:cNvPicPr/>
          <p:nvPr/>
        </p:nvPicPr>
        <p:blipFill>
          <a:blip r:embed="rId5"/>
          <a:srcRect t="14019" r="1296"/>
          <a:stretch>
            <a:fillRect/>
          </a:stretch>
        </p:blipFill>
        <p:spPr>
          <a:xfrm>
            <a:off x="6004719" y="3962403"/>
            <a:ext cx="5181600" cy="2819401"/>
          </a:xfrm>
          <a:prstGeom prst="rect">
            <a:avLst/>
          </a:prstGeom>
        </p:spPr>
      </p:pic>
    </p:spTree>
  </p:cSld>
  <p:clrMapOvr>
    <a:masterClrMapping/>
  </p:clrMapOvr>
  <p:transition>
    <p:cut thruBlk="1"/>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22" name="Picture 6" descr="C:\Users\lenovo\Pictures\Screenshots\Bookings data.png"/>
          <p:cNvPicPr>
            <a:picLocks noChangeAspect="1" noChangeArrowheads="1"/>
          </p:cNvPicPr>
          <p:nvPr/>
        </p:nvPicPr>
        <p:blipFill>
          <a:blip r:embed="rId2"/>
          <a:srcRect/>
          <a:stretch>
            <a:fillRect/>
          </a:stretch>
        </p:blipFill>
        <p:spPr bwMode="auto">
          <a:xfrm>
            <a:off x="518319" y="990600"/>
            <a:ext cx="5410200" cy="2743200"/>
          </a:xfrm>
          <a:prstGeom prst="rect">
            <a:avLst/>
          </a:prstGeom>
          <a:noFill/>
        </p:spPr>
      </p:pic>
      <p:pic>
        <p:nvPicPr>
          <p:cNvPr id="34823" name="Picture 7" descr="C:\Users\lenovo\Pictures\Screenshots\contactusb data.png"/>
          <p:cNvPicPr>
            <a:picLocks noChangeAspect="1" noChangeArrowheads="1"/>
          </p:cNvPicPr>
          <p:nvPr/>
        </p:nvPicPr>
        <p:blipFill>
          <a:blip r:embed="rId3"/>
          <a:srcRect/>
          <a:stretch>
            <a:fillRect/>
          </a:stretch>
        </p:blipFill>
        <p:spPr bwMode="auto">
          <a:xfrm>
            <a:off x="6233320" y="990600"/>
            <a:ext cx="5486400" cy="2743200"/>
          </a:xfrm>
          <a:prstGeom prst="rect">
            <a:avLst/>
          </a:prstGeom>
          <a:noFill/>
        </p:spPr>
      </p:pic>
      <p:pic>
        <p:nvPicPr>
          <p:cNvPr id="34824" name="Picture 8" descr="C:\Users\lenovo\Pictures\Screenshots\Registration data.png"/>
          <p:cNvPicPr>
            <a:picLocks noChangeAspect="1" noChangeArrowheads="1"/>
          </p:cNvPicPr>
          <p:nvPr/>
        </p:nvPicPr>
        <p:blipFill>
          <a:blip r:embed="rId4"/>
          <a:srcRect/>
          <a:stretch>
            <a:fillRect/>
          </a:stretch>
        </p:blipFill>
        <p:spPr bwMode="auto">
          <a:xfrm>
            <a:off x="518319" y="4191000"/>
            <a:ext cx="5410200" cy="2509837"/>
          </a:xfrm>
          <a:prstGeom prst="rect">
            <a:avLst/>
          </a:prstGeom>
          <a:noFill/>
        </p:spPr>
      </p:pic>
      <p:pic>
        <p:nvPicPr>
          <p:cNvPr id="34825" name="Picture 9" descr="C:\Users\lenovo\Pictures\Screenshots\Subscriber sata.png"/>
          <p:cNvPicPr>
            <a:picLocks noChangeAspect="1" noChangeArrowheads="1"/>
          </p:cNvPicPr>
          <p:nvPr/>
        </p:nvPicPr>
        <p:blipFill>
          <a:blip r:embed="rId5"/>
          <a:srcRect/>
          <a:stretch>
            <a:fillRect/>
          </a:stretch>
        </p:blipFill>
        <p:spPr bwMode="auto">
          <a:xfrm>
            <a:off x="6233319" y="4191000"/>
            <a:ext cx="5486400" cy="2514600"/>
          </a:xfrm>
          <a:prstGeom prst="rect">
            <a:avLst/>
          </a:prstGeom>
          <a:noFill/>
        </p:spPr>
      </p:pic>
    </p:spTree>
  </p:cSld>
  <p:clrMapOvr>
    <a:masterClrMapping/>
  </p:clrMapOvr>
  <p:transition>
    <p:cut thruBlk="1"/>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u="sng" dirty="0" smtClean="0"/>
              <a:t>Future Scope</a:t>
            </a:r>
            <a:endParaRPr lang="en-US" b="1" u="sng" dirty="0"/>
          </a:p>
        </p:txBody>
      </p:sp>
      <p:sp>
        <p:nvSpPr>
          <p:cNvPr id="3" name="Content Placeholder 2"/>
          <p:cNvSpPr>
            <a:spLocks noGrp="1"/>
          </p:cNvSpPr>
          <p:nvPr>
            <p:ph idx="1"/>
          </p:nvPr>
        </p:nvSpPr>
        <p:spPr/>
        <p:txBody>
          <a:bodyPr>
            <a:normAutofit fontScale="25000" lnSpcReduction="20000"/>
          </a:bodyPr>
          <a:lstStyle/>
          <a:p>
            <a:pPr marL="0" indent="0">
              <a:lnSpc>
                <a:spcPct val="150000"/>
              </a:lnSpc>
              <a:buNone/>
            </a:pPr>
            <a:r>
              <a:rPr lang="en-US" sz="7400" dirty="0" smtClean="0"/>
              <a:t>The project has very vast scope in the future. The project can be implemented on interact in future. Project can be also updated with the new features whenever the requirement of the same arises, as it is flexible in terms of expansion</a:t>
            </a:r>
          </a:p>
          <a:p>
            <a:pPr>
              <a:lnSpc>
                <a:spcPct val="150000"/>
              </a:lnSpc>
            </a:pPr>
            <a:r>
              <a:rPr lang="en-US" sz="7400" dirty="0" smtClean="0"/>
              <a:t>Increase admin </a:t>
            </a:r>
            <a:r>
              <a:rPr lang="en-US" sz="7400" dirty="0" smtClean="0"/>
              <a:t>rights. </a:t>
            </a:r>
            <a:endParaRPr lang="en-US" sz="7400" dirty="0" smtClean="0"/>
          </a:p>
          <a:p>
            <a:pPr>
              <a:lnSpc>
                <a:spcPct val="150000"/>
              </a:lnSpc>
            </a:pPr>
            <a:r>
              <a:rPr lang="en-US" sz="7400" dirty="0" smtClean="0"/>
              <a:t>Separate module where client can update his/her personal details. </a:t>
            </a:r>
          </a:p>
          <a:p>
            <a:pPr>
              <a:lnSpc>
                <a:spcPct val="150000"/>
              </a:lnSpc>
            </a:pPr>
            <a:r>
              <a:rPr lang="en-US" sz="7400" dirty="0" smtClean="0"/>
              <a:t>Separate module for viewing booking details. </a:t>
            </a:r>
          </a:p>
          <a:p>
            <a:pPr>
              <a:lnSpc>
                <a:spcPct val="150000"/>
              </a:lnSpc>
            </a:pPr>
            <a:r>
              <a:rPr lang="en-US" sz="7400" dirty="0" smtClean="0"/>
              <a:t>Admin can manage and add venues, packages and update blog.</a:t>
            </a:r>
          </a:p>
          <a:p>
            <a:pPr lvl="0">
              <a:lnSpc>
                <a:spcPct val="150000"/>
              </a:lnSpc>
            </a:pPr>
            <a:r>
              <a:rPr lang="en-US" sz="7400" dirty="0" smtClean="0"/>
              <a:t>Make hotel and rental car reservations.</a:t>
            </a:r>
          </a:p>
          <a:p>
            <a:pPr lvl="0">
              <a:lnSpc>
                <a:spcPct val="150000"/>
              </a:lnSpc>
            </a:pPr>
            <a:r>
              <a:rPr lang="en-US" sz="7400" dirty="0" smtClean="0"/>
              <a:t>Easy payment methods (By credit card or Net banking or even Cash on Delivery).</a:t>
            </a:r>
          </a:p>
          <a:p>
            <a:pPr lvl="0">
              <a:lnSpc>
                <a:spcPct val="150000"/>
              </a:lnSpc>
            </a:pPr>
            <a:r>
              <a:rPr lang="en-US" sz="7400" dirty="0" smtClean="0"/>
              <a:t>A traveler can find everything related to travelling services under one roof by this website. The site will help to estimate the benefits and calculate the requirement very easily. </a:t>
            </a:r>
          </a:p>
          <a:p>
            <a:endParaRPr lang="en-US" sz="2400" dirty="0"/>
          </a:p>
        </p:txBody>
      </p:sp>
    </p:spTree>
  </p:cSld>
  <p:clrMapOvr>
    <a:masterClrMapping/>
  </p:clrMapOvr>
  <p:transition>
    <p:fade thruBlk="1"/>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u="sng" dirty="0" smtClean="0"/>
              <a:t>Conclusion</a:t>
            </a:r>
            <a:endParaRPr lang="en-US" b="1" u="sng" dirty="0"/>
          </a:p>
        </p:txBody>
      </p:sp>
      <p:sp>
        <p:nvSpPr>
          <p:cNvPr id="3" name="Content Placeholder 2"/>
          <p:cNvSpPr>
            <a:spLocks noGrp="1"/>
          </p:cNvSpPr>
          <p:nvPr>
            <p:ph idx="1"/>
          </p:nvPr>
        </p:nvSpPr>
        <p:spPr>
          <a:xfrm>
            <a:off x="365921" y="2399387"/>
            <a:ext cx="11187828" cy="4613456"/>
          </a:xfrm>
        </p:spPr>
        <p:txBody>
          <a:bodyPr/>
          <a:lstStyle/>
          <a:p>
            <a:endParaRPr lang="en-US" dirty="0" smtClean="0"/>
          </a:p>
          <a:p>
            <a:pPr>
              <a:lnSpc>
                <a:spcPct val="150000"/>
              </a:lnSpc>
              <a:buNone/>
            </a:pPr>
            <a:r>
              <a:rPr lang="en-US" dirty="0" smtClean="0"/>
              <a:t>   </a:t>
            </a:r>
            <a:r>
              <a:rPr lang="en-US" sz="2400" dirty="0" smtClean="0"/>
              <a:t>The </a:t>
            </a:r>
            <a:r>
              <a:rPr lang="en-US" sz="2400" b="1" dirty="0" smtClean="0"/>
              <a:t>“TRAVELORE” </a:t>
            </a:r>
            <a:r>
              <a:rPr lang="en-US" sz="2400" dirty="0" smtClean="0"/>
              <a:t>was successfully designed and is tested for accuracy and quality.</a:t>
            </a:r>
          </a:p>
          <a:p>
            <a:pPr>
              <a:lnSpc>
                <a:spcPct val="150000"/>
              </a:lnSpc>
              <a:buNone/>
            </a:pPr>
            <a:r>
              <a:rPr lang="en-US" sz="2400" dirty="0" smtClean="0"/>
              <a:t>    During this project we have accomplished all the objectives and this project meets the needs of the organization .The developed will be used in searching, retrieving and generating information for the concerned requests.</a:t>
            </a:r>
          </a:p>
          <a:p>
            <a:endParaRPr lang="en-US" dirty="0"/>
          </a:p>
        </p:txBody>
      </p:sp>
    </p:spTree>
  </p:cSld>
  <p:clrMapOvr>
    <a:masterClrMapping/>
  </p:clrMapOvr>
  <p:transition>
    <p:fade thruBlk="1"/>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032920" y="1905001"/>
            <a:ext cx="5791200" cy="2590800"/>
          </a:xfrm>
          <a:prstGeom prst="rect">
            <a:avLst/>
          </a:prstGeom>
        </p:spPr>
        <p:style>
          <a:lnRef idx="3">
            <a:schemeClr val="lt1"/>
          </a:lnRef>
          <a:fillRef idx="1">
            <a:schemeClr val="accent6"/>
          </a:fillRef>
          <a:effectRef idx="1">
            <a:schemeClr val="accent6"/>
          </a:effectRef>
          <a:fontRef idx="minor">
            <a:schemeClr val="lt1"/>
          </a:fontRef>
        </p:style>
        <p:txBody>
          <a:bodyPr lIns="91384" tIns="45691" rIns="91384" bIns="45691" rtlCol="0" anchor="ctr"/>
          <a:lstStyle/>
          <a:p>
            <a:pPr algn="ctr"/>
            <a:r>
              <a:rPr lang="en-US" sz="6600" dirty="0">
                <a:solidFill>
                  <a:schemeClr val="tx1"/>
                </a:solidFill>
                <a:latin typeface="Arial Black" pitchFamily="34" charset="0"/>
              </a:rPr>
              <a:t>THANK YOU</a:t>
            </a:r>
          </a:p>
        </p:txBody>
      </p:sp>
      <p:sp>
        <p:nvSpPr>
          <p:cNvPr id="5" name="TextBox 4"/>
          <p:cNvSpPr txBox="1"/>
          <p:nvPr/>
        </p:nvSpPr>
        <p:spPr>
          <a:xfrm>
            <a:off x="7833521" y="6096002"/>
            <a:ext cx="3733800" cy="523162"/>
          </a:xfrm>
          <a:prstGeom prst="rect">
            <a:avLst/>
          </a:prstGeom>
          <a:noFill/>
        </p:spPr>
        <p:txBody>
          <a:bodyPr wrap="square" lIns="91384" tIns="45691" rIns="91384" bIns="45691" rtlCol="0">
            <a:spAutoFit/>
          </a:bodyPr>
          <a:lstStyle/>
          <a:p>
            <a:pPr algn="ctr"/>
            <a:r>
              <a:rPr lang="en-US" sz="2800" b="1" dirty="0">
                <a:latin typeface="Bahnschrift SemiBold" pitchFamily="34" charset="0"/>
              </a:rPr>
              <a:t>By –Chetan Belwal</a:t>
            </a:r>
          </a:p>
        </p:txBody>
      </p:sp>
    </p:spTree>
  </p:cSld>
  <p:clrMapOvr>
    <a:masterClrMapping/>
  </p:clrMapOvr>
  <p:transition>
    <p:split dir="in"/>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C0C0D19-60DF-4609-B4A3-FCC0A77EB7C8}"/>
              </a:ext>
            </a:extLst>
          </p:cNvPr>
          <p:cNvSpPr>
            <a:spLocks noGrp="1"/>
          </p:cNvSpPr>
          <p:nvPr>
            <p:ph type="ctrTitle"/>
          </p:nvPr>
        </p:nvSpPr>
        <p:spPr>
          <a:xfrm>
            <a:off x="608091" y="2194571"/>
            <a:ext cx="11249700" cy="1568025"/>
          </a:xfrm>
        </p:spPr>
        <p:txBody>
          <a:bodyPr>
            <a:normAutofit/>
          </a:bodyPr>
          <a:lstStyle/>
          <a:p>
            <a:r>
              <a:rPr lang="en-US" sz="7200" b="1" dirty="0" smtClean="0"/>
              <a:t>Presentation </a:t>
            </a:r>
            <a:r>
              <a:rPr lang="en-US" sz="7200" b="1" dirty="0"/>
              <a:t>on:</a:t>
            </a:r>
            <a:endParaRPr lang="en-IN" sz="7200" b="1" dirty="0"/>
          </a:p>
        </p:txBody>
      </p:sp>
      <p:sp>
        <p:nvSpPr>
          <p:cNvPr id="3" name="Subtitle 2">
            <a:extLst>
              <a:ext uri="{FF2B5EF4-FFF2-40B4-BE49-F238E27FC236}">
                <a16:creationId xmlns:a16="http://schemas.microsoft.com/office/drawing/2014/main" xmlns="" id="{41934B37-5CBA-4CA4-B91A-5AD888DFB980}"/>
              </a:ext>
            </a:extLst>
          </p:cNvPr>
          <p:cNvSpPr>
            <a:spLocks noGrp="1"/>
          </p:cNvSpPr>
          <p:nvPr>
            <p:ph type="subTitle" idx="1"/>
          </p:nvPr>
        </p:nvSpPr>
        <p:spPr>
          <a:xfrm>
            <a:off x="405396" y="4632960"/>
            <a:ext cx="11148352" cy="2179904"/>
          </a:xfrm>
        </p:spPr>
        <p:txBody>
          <a:bodyPr>
            <a:normAutofit/>
          </a:bodyPr>
          <a:lstStyle/>
          <a:p>
            <a:r>
              <a:rPr lang="en-US" sz="3700" b="1" i="1" u="sng" dirty="0" smtClean="0"/>
              <a:t>“ TRAVELORE  –  BOOK YOUR TRIP ”</a:t>
            </a:r>
            <a:endParaRPr lang="en-US" sz="3700" u="sng" dirty="0"/>
          </a:p>
        </p:txBody>
      </p:sp>
      <p:pic>
        <p:nvPicPr>
          <p:cNvPr id="2050" name="Picture 2" descr="Wedding Planning Software: Best Wedding Event Management Software">
            <a:extLst>
              <a:ext uri="{FF2B5EF4-FFF2-40B4-BE49-F238E27FC236}">
                <a16:creationId xmlns:a16="http://schemas.microsoft.com/office/drawing/2014/main" xmlns="" id="{BAEFC419-5E60-4483-B323-79E67D5FC81E}"/>
              </a:ext>
            </a:extLst>
          </p:cNvPr>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7601153" y="325127"/>
            <a:ext cx="4138014" cy="2492656"/>
          </a:xfrm>
          <a:prstGeom prst="rect">
            <a:avLst/>
          </a:prstGeom>
          <a:ln>
            <a:noFill/>
          </a:ln>
          <a:effectLst>
            <a:softEdge rad="112500"/>
          </a:effectLst>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3376168"/>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u="sng" dirty="0" smtClean="0"/>
              <a:t>What is Travelore ?</a:t>
            </a:r>
            <a:endParaRPr lang="en-US" b="1" u="sng" dirty="0"/>
          </a:p>
        </p:txBody>
      </p:sp>
      <p:sp>
        <p:nvSpPr>
          <p:cNvPr id="3" name="Content Placeholder 2"/>
          <p:cNvSpPr>
            <a:spLocks noGrp="1"/>
          </p:cNvSpPr>
          <p:nvPr>
            <p:ph idx="1"/>
          </p:nvPr>
        </p:nvSpPr>
        <p:spPr/>
        <p:txBody>
          <a:bodyPr>
            <a:normAutofit lnSpcReduction="10000"/>
          </a:bodyPr>
          <a:lstStyle/>
          <a:p>
            <a:pPr algn="just">
              <a:lnSpc>
                <a:spcPct val="150000"/>
              </a:lnSpc>
            </a:pPr>
            <a:r>
              <a:rPr lang="en-US" sz="2600" dirty="0" smtClean="0"/>
              <a:t>A Travelore is a website</a:t>
            </a:r>
            <a:r>
              <a:rPr lang="en-US" sz="2600" dirty="0" smtClean="0">
                <a:hlinkClick r:id="rId2"/>
              </a:rPr>
              <a:t> </a:t>
            </a:r>
            <a:r>
              <a:rPr lang="en-US" sz="2600" dirty="0" smtClean="0"/>
              <a:t>on the internet that is dedicated to travel. The purpose of website is established fact that Internet users are increasing today. Travelore contains only relevant  packages and services that are a need of customer. Travelore has various packages which are basically services that Tour and Travels provides. Best part is, Travelore uses one account for providing all the package services for customers. Travelore is designed especially for customers who  have  no time  for selection holidays to manage their holiday we developed the </a:t>
            </a:r>
            <a:r>
              <a:rPr lang="en-US" sz="2600" dirty="0" err="1" smtClean="0"/>
              <a:t>travelore</a:t>
            </a:r>
            <a:r>
              <a:rPr lang="en-US" sz="2600" dirty="0" smtClean="0"/>
              <a:t>.</a:t>
            </a:r>
            <a:endParaRPr lang="en-US" sz="2600" dirty="0"/>
          </a:p>
        </p:txBody>
      </p:sp>
    </p:spTree>
  </p:cSld>
  <p:clrMapOvr>
    <a:masterClrMapping/>
  </p:clrMapOvr>
  <p:transition>
    <p:fade thruBlk="1"/>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u="sng" dirty="0" smtClean="0"/>
              <a:t>Why</a:t>
            </a:r>
            <a:r>
              <a:rPr lang="en-US" dirty="0" smtClean="0"/>
              <a:t> </a:t>
            </a:r>
            <a:r>
              <a:rPr lang="en-US" b="1" u="sng" dirty="0" smtClean="0"/>
              <a:t>Travelore</a:t>
            </a:r>
            <a:r>
              <a:rPr lang="en-US" dirty="0" smtClean="0"/>
              <a:t> ?</a:t>
            </a:r>
            <a:endParaRPr lang="en-US" dirty="0"/>
          </a:p>
        </p:txBody>
      </p:sp>
      <p:sp>
        <p:nvSpPr>
          <p:cNvPr id="3" name="Content Placeholder 2"/>
          <p:cNvSpPr>
            <a:spLocks noGrp="1"/>
          </p:cNvSpPr>
          <p:nvPr>
            <p:ph idx="1"/>
          </p:nvPr>
        </p:nvSpPr>
        <p:spPr>
          <a:xfrm>
            <a:off x="9" y="2399387"/>
            <a:ext cx="11553747" cy="4613456"/>
          </a:xfrm>
        </p:spPr>
        <p:txBody>
          <a:bodyPr>
            <a:normAutofit/>
          </a:bodyPr>
          <a:lstStyle/>
          <a:p>
            <a:pPr algn="just">
              <a:lnSpc>
                <a:spcPct val="150000"/>
              </a:lnSpc>
              <a:buNone/>
            </a:pPr>
            <a:r>
              <a:rPr lang="en-US" dirty="0" smtClean="0"/>
              <a:t>   </a:t>
            </a:r>
            <a:r>
              <a:rPr lang="en-US" sz="2400" dirty="0" smtClean="0"/>
              <a:t>Customer has to approach various agencies to find details of places and to book tickets. This often requires a   lot of time and effort. A customer may not get the desired information from these offices and often the customer may be misguided. It is tedious for a customer to plan a particular journey and have it executed properly. </a:t>
            </a:r>
            <a:r>
              <a:rPr lang="en-US" sz="2400" dirty="0" smtClean="0"/>
              <a:t>That’s why we need a platform like </a:t>
            </a:r>
            <a:r>
              <a:rPr lang="en-US" sz="2400" dirty="0" err="1" smtClean="0"/>
              <a:t>travelore</a:t>
            </a:r>
            <a:r>
              <a:rPr lang="en-US" sz="2400" dirty="0" smtClean="0"/>
              <a:t> where user can view and book packages online and for any query they can contact directly. .</a:t>
            </a:r>
            <a:endParaRPr lang="en-US" sz="2400" dirty="0" smtClean="0"/>
          </a:p>
          <a:p>
            <a:pPr algn="just"/>
            <a:endParaRPr lang="en-US" dirty="0"/>
          </a:p>
        </p:txBody>
      </p:sp>
    </p:spTree>
  </p:cSld>
  <p:clrMapOvr>
    <a:masterClrMapping/>
  </p:clrMapOvr>
  <p:transition>
    <p:fade thruBlk="1"/>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8093" y="975362"/>
            <a:ext cx="10945654" cy="1137920"/>
          </a:xfrm>
        </p:spPr>
        <p:txBody>
          <a:bodyPr>
            <a:normAutofit/>
          </a:bodyPr>
          <a:lstStyle/>
          <a:p>
            <a:r>
              <a:rPr lang="en-US" b="1" u="sng" dirty="0" smtClean="0"/>
              <a:t>Objective</a:t>
            </a:r>
            <a:endParaRPr lang="en-US" b="1" u="sng" dirty="0"/>
          </a:p>
        </p:txBody>
      </p:sp>
      <p:sp>
        <p:nvSpPr>
          <p:cNvPr id="3" name="Content Placeholder 2"/>
          <p:cNvSpPr>
            <a:spLocks noGrp="1"/>
          </p:cNvSpPr>
          <p:nvPr>
            <p:ph idx="1"/>
          </p:nvPr>
        </p:nvSpPr>
        <p:spPr>
          <a:xfrm>
            <a:off x="594519" y="2633472"/>
            <a:ext cx="10945654" cy="4681728"/>
          </a:xfrm>
        </p:spPr>
        <p:txBody>
          <a:bodyPr>
            <a:normAutofit fontScale="77500" lnSpcReduction="20000"/>
          </a:bodyPr>
          <a:lstStyle/>
          <a:p>
            <a:pPr lvl="0"/>
            <a:r>
              <a:rPr lang="en-US" dirty="0" smtClean="0"/>
              <a:t>To develop a web based application which includes packages at affordable prices</a:t>
            </a:r>
          </a:p>
          <a:p>
            <a:pPr>
              <a:buNone/>
            </a:pPr>
            <a:endParaRPr lang="en-US" dirty="0" smtClean="0"/>
          </a:p>
          <a:p>
            <a:pPr lvl="0"/>
            <a:r>
              <a:rPr lang="en-US" dirty="0" smtClean="0"/>
              <a:t>To provide best travelling services to the customers and travel agents.</a:t>
            </a:r>
            <a:endParaRPr lang="en-US" dirty="0" smtClean="0"/>
          </a:p>
          <a:p>
            <a:pPr>
              <a:buNone/>
            </a:pPr>
            <a:endParaRPr lang="en-US" dirty="0" smtClean="0"/>
          </a:p>
          <a:p>
            <a:pPr lvl="0"/>
            <a:r>
              <a:rPr lang="en-US" dirty="0" smtClean="0"/>
              <a:t>To provide a search platform where a tourist can find their tour places according to their choices.</a:t>
            </a:r>
          </a:p>
          <a:p>
            <a:pPr>
              <a:buNone/>
            </a:pPr>
            <a:endParaRPr lang="en-US" dirty="0" smtClean="0"/>
          </a:p>
          <a:p>
            <a:pPr lvl="0"/>
            <a:r>
              <a:rPr lang="en-US" dirty="0" smtClean="0"/>
              <a:t>To promote responsible and interesting tourism so that people can enjoy their holidays at their favorable places.</a:t>
            </a:r>
          </a:p>
          <a:p>
            <a:pPr>
              <a:buNone/>
            </a:pPr>
            <a:endParaRPr lang="en-US" dirty="0" smtClean="0"/>
          </a:p>
          <a:p>
            <a:pPr lvl="0"/>
            <a:r>
              <a:rPr lang="en-US" dirty="0" smtClean="0"/>
              <a:t>To provide a better way to connect with various events.</a:t>
            </a:r>
          </a:p>
          <a:p>
            <a:endParaRPr lang="en-US" dirty="0"/>
          </a:p>
        </p:txBody>
      </p:sp>
    </p:spTree>
  </p:cSld>
  <p:clrMapOvr>
    <a:masterClrMapping/>
  </p:clrMapOvr>
  <p:transition>
    <p:fade thruBlk="1"/>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2138" y="993936"/>
            <a:ext cx="11249700" cy="1105408"/>
          </a:xfrm>
        </p:spPr>
        <p:txBody>
          <a:bodyPr>
            <a:normAutofit/>
          </a:bodyPr>
          <a:lstStyle/>
          <a:p>
            <a:r>
              <a:rPr lang="en-US" b="1" u="sng" dirty="0" smtClean="0"/>
              <a:t>Feasibility </a:t>
            </a:r>
            <a:endParaRPr lang="en-US" b="1" u="sng" dirty="0"/>
          </a:p>
        </p:txBody>
      </p:sp>
      <p:sp>
        <p:nvSpPr>
          <p:cNvPr id="3" name="Content Placeholder 2"/>
          <p:cNvSpPr>
            <a:spLocks noGrp="1"/>
          </p:cNvSpPr>
          <p:nvPr>
            <p:ph idx="1"/>
          </p:nvPr>
        </p:nvSpPr>
        <p:spPr>
          <a:xfrm>
            <a:off x="594519" y="2633472"/>
            <a:ext cx="10945654" cy="4224528"/>
          </a:xfrm>
        </p:spPr>
        <p:txBody>
          <a:bodyPr>
            <a:normAutofit/>
          </a:bodyPr>
          <a:lstStyle/>
          <a:p>
            <a:r>
              <a:rPr lang="en-US" sz="2800" b="1" dirty="0" smtClean="0"/>
              <a:t>Technical Feasible </a:t>
            </a:r>
            <a:r>
              <a:rPr lang="en-US" dirty="0" smtClean="0"/>
              <a:t>: </a:t>
            </a:r>
            <a:r>
              <a:rPr lang="en-US" sz="1900" dirty="0" smtClean="0"/>
              <a:t>Technically , This project is very Feasible because of use of current and latest techniques.</a:t>
            </a:r>
          </a:p>
          <a:p>
            <a:endParaRPr lang="en-US" sz="1900" dirty="0" smtClean="0"/>
          </a:p>
          <a:p>
            <a:r>
              <a:rPr lang="en-US" sz="2800" b="1" dirty="0" smtClean="0"/>
              <a:t>Financial Feasible </a:t>
            </a:r>
            <a:r>
              <a:rPr lang="en-US" dirty="0" smtClean="0"/>
              <a:t>: </a:t>
            </a:r>
            <a:r>
              <a:rPr lang="en-US" sz="1900" dirty="0" smtClean="0"/>
              <a:t>Financially , It is also very Feasible it made up in very low cost and will be free for all customer .</a:t>
            </a:r>
          </a:p>
          <a:p>
            <a:endParaRPr lang="en-US" sz="1900" dirty="0" smtClean="0"/>
          </a:p>
          <a:p>
            <a:r>
              <a:rPr lang="en-US" sz="2800" dirty="0"/>
              <a:t> </a:t>
            </a:r>
            <a:r>
              <a:rPr lang="en-US" sz="2800" b="1" dirty="0" smtClean="0"/>
              <a:t>Operational Feasible </a:t>
            </a:r>
            <a:r>
              <a:rPr lang="en-US" dirty="0" smtClean="0"/>
              <a:t>: </a:t>
            </a:r>
            <a:r>
              <a:rPr lang="en-US" sz="1900" dirty="0" smtClean="0"/>
              <a:t>very easy to use</a:t>
            </a:r>
          </a:p>
        </p:txBody>
      </p:sp>
    </p:spTree>
    <p:extLst>
      <p:ext uri="{BB962C8B-B14F-4D97-AF65-F5344CB8AC3E}">
        <p14:creationId xmlns:p14="http://schemas.microsoft.com/office/powerpoint/2010/main" xmlns="" val="2670899708"/>
      </p:ext>
    </p:extLst>
  </p:cSld>
  <p:clrMapOvr>
    <a:masterClrMapping/>
  </p:clrMapOvr>
  <p:transition spd="slow">
    <p:fade thruBlk="1"/>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xmlns="" id="{D2F4985E-23BD-4B6E-B78C-9C8AE9B204F4}"/>
              </a:ext>
            </a:extLst>
          </p:cNvPr>
          <p:cNvSpPr>
            <a:spLocks noGrp="1"/>
          </p:cNvSpPr>
          <p:nvPr>
            <p:ph type="title"/>
          </p:nvPr>
        </p:nvSpPr>
        <p:spPr>
          <a:xfrm>
            <a:off x="506745" y="894081"/>
            <a:ext cx="10945654" cy="1137920"/>
          </a:xfrm>
        </p:spPr>
        <p:txBody>
          <a:bodyPr>
            <a:normAutofit/>
          </a:bodyPr>
          <a:lstStyle/>
          <a:p>
            <a:r>
              <a:rPr lang="en-US" u="sng" dirty="0">
                <a:effectLst>
                  <a:outerShdw blurRad="38100" dist="38100" dir="2700000" algn="tl">
                    <a:srgbClr val="000000">
                      <a:alpha val="43137"/>
                    </a:srgbClr>
                  </a:outerShdw>
                </a:effectLst>
              </a:rPr>
              <a:t>Technology Used</a:t>
            </a:r>
            <a:endParaRPr lang="en-IN" u="sng" dirty="0">
              <a:effectLst>
                <a:outerShdw blurRad="38100" dist="38100" dir="2700000" algn="tl">
                  <a:srgbClr val="000000">
                    <a:alpha val="43137"/>
                  </a:srgbClr>
                </a:outerShdw>
              </a:effectLst>
            </a:endParaRPr>
          </a:p>
        </p:txBody>
      </p:sp>
      <p:sp>
        <p:nvSpPr>
          <p:cNvPr id="8" name="Content Placeholder 7">
            <a:extLst>
              <a:ext uri="{FF2B5EF4-FFF2-40B4-BE49-F238E27FC236}">
                <a16:creationId xmlns:a16="http://schemas.microsoft.com/office/drawing/2014/main" xmlns="" id="{2F327B3E-9245-44BD-8490-9EBFC78394BF}"/>
              </a:ext>
            </a:extLst>
          </p:cNvPr>
          <p:cNvSpPr>
            <a:spLocks noGrp="1"/>
          </p:cNvSpPr>
          <p:nvPr>
            <p:ph idx="1"/>
          </p:nvPr>
        </p:nvSpPr>
        <p:spPr/>
        <p:txBody>
          <a:bodyPr>
            <a:normAutofit/>
          </a:bodyPr>
          <a:lstStyle/>
          <a:p>
            <a:pPr>
              <a:lnSpc>
                <a:spcPct val="150000"/>
              </a:lnSpc>
            </a:pPr>
            <a:r>
              <a:rPr lang="en-US" dirty="0"/>
              <a:t>Front-end</a:t>
            </a:r>
          </a:p>
          <a:p>
            <a:pPr lvl="1">
              <a:lnSpc>
                <a:spcPct val="150000"/>
              </a:lnSpc>
            </a:pPr>
            <a:r>
              <a:rPr lang="en-US" sz="1900" dirty="0"/>
              <a:t>HTML</a:t>
            </a:r>
          </a:p>
          <a:p>
            <a:pPr lvl="1">
              <a:lnSpc>
                <a:spcPct val="150000"/>
              </a:lnSpc>
            </a:pPr>
            <a:r>
              <a:rPr lang="en-US" sz="1900" dirty="0"/>
              <a:t>CSS</a:t>
            </a:r>
          </a:p>
          <a:p>
            <a:pPr lvl="1">
              <a:lnSpc>
                <a:spcPct val="150000"/>
              </a:lnSpc>
            </a:pPr>
            <a:r>
              <a:rPr lang="en-US" sz="1900" dirty="0"/>
              <a:t>Bootstrap </a:t>
            </a:r>
            <a:r>
              <a:rPr lang="en-US" sz="1900" dirty="0" smtClean="0"/>
              <a:t>5</a:t>
            </a:r>
            <a:endParaRPr lang="en-US" sz="1900" dirty="0"/>
          </a:p>
          <a:p>
            <a:pPr lvl="1">
              <a:lnSpc>
                <a:spcPct val="150000"/>
              </a:lnSpc>
            </a:pPr>
            <a:r>
              <a:rPr lang="en-US" sz="1900" dirty="0" smtClean="0"/>
              <a:t>JavaScript</a:t>
            </a:r>
            <a:endParaRPr lang="en-US" sz="1900" dirty="0"/>
          </a:p>
          <a:p>
            <a:pPr>
              <a:lnSpc>
                <a:spcPct val="150000"/>
              </a:lnSpc>
            </a:pPr>
            <a:r>
              <a:rPr lang="en-US" dirty="0"/>
              <a:t>Back-end</a:t>
            </a:r>
          </a:p>
          <a:p>
            <a:pPr lvl="1">
              <a:lnSpc>
                <a:spcPct val="150000"/>
              </a:lnSpc>
            </a:pPr>
            <a:r>
              <a:rPr lang="en-US" sz="1900" dirty="0" smtClean="0"/>
              <a:t>Node Js</a:t>
            </a:r>
          </a:p>
          <a:p>
            <a:pPr lvl="1">
              <a:lnSpc>
                <a:spcPct val="150000"/>
              </a:lnSpc>
            </a:pPr>
            <a:r>
              <a:rPr lang="en-US" sz="1900" dirty="0" smtClean="0"/>
              <a:t>Express</a:t>
            </a:r>
            <a:endParaRPr lang="en-US" sz="1900" dirty="0"/>
          </a:p>
          <a:p>
            <a:pPr marL="321627" lvl="1" indent="0">
              <a:buNone/>
            </a:pPr>
            <a:endParaRPr lang="en-US" dirty="0"/>
          </a:p>
        </p:txBody>
      </p:sp>
      <p:pic>
        <p:nvPicPr>
          <p:cNvPr id="1027" name="Picture 3"/>
          <p:cNvPicPr>
            <a:picLocks noChangeAspect="1" noChangeArrowheads="1"/>
          </p:cNvPicPr>
          <p:nvPr/>
        </p:nvPicPr>
        <p:blipFill>
          <a:blip r:embed="rId2"/>
          <a:srcRect/>
          <a:stretch>
            <a:fillRect/>
          </a:stretch>
        </p:blipFill>
        <p:spPr bwMode="auto">
          <a:xfrm>
            <a:off x="5979573" y="1869441"/>
            <a:ext cx="5662312" cy="4226560"/>
          </a:xfrm>
          <a:prstGeom prst="rect">
            <a:avLst/>
          </a:prstGeom>
          <a:noFill/>
          <a:ln w="9525">
            <a:noFill/>
            <a:miter lim="800000"/>
            <a:headEnd/>
            <a:tailEnd/>
          </a:ln>
          <a:effectLst/>
        </p:spPr>
      </p:pic>
    </p:spTree>
    <p:extLst>
      <p:ext uri="{BB962C8B-B14F-4D97-AF65-F5344CB8AC3E}">
        <p14:creationId xmlns:p14="http://schemas.microsoft.com/office/powerpoint/2010/main" xmlns="" val="2214726354"/>
      </p:ext>
    </p:extLst>
  </p:cSld>
  <p:clrMapOvr>
    <a:masterClrMapping/>
  </p:clrMapOvr>
  <p:transition>
    <p:fade thruBlk="1"/>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9D586D2-ABC6-478A-9641-9F6E64CB4AAF}"/>
              </a:ext>
            </a:extLst>
          </p:cNvPr>
          <p:cNvSpPr>
            <a:spLocks noGrp="1"/>
          </p:cNvSpPr>
          <p:nvPr>
            <p:ph type="title"/>
          </p:nvPr>
        </p:nvSpPr>
        <p:spPr>
          <a:xfrm>
            <a:off x="608093" y="1056641"/>
            <a:ext cx="10945654" cy="1137920"/>
          </a:xfrm>
        </p:spPr>
        <p:txBody>
          <a:bodyPr>
            <a:normAutofit/>
          </a:bodyPr>
          <a:lstStyle/>
          <a:p>
            <a:r>
              <a:rPr lang="en-US" u="sng" dirty="0">
                <a:effectLst>
                  <a:outerShdw blurRad="38100" dist="38100" dir="2700000" algn="tl">
                    <a:srgbClr val="000000">
                      <a:alpha val="43137"/>
                    </a:srgbClr>
                  </a:outerShdw>
                </a:effectLst>
              </a:rPr>
              <a:t>Product Function</a:t>
            </a:r>
            <a:endParaRPr lang="en-IN" u="sng" dirty="0">
              <a:effectLst>
                <a:outerShdw blurRad="38100" dist="38100" dir="2700000" algn="tl">
                  <a:srgbClr val="000000">
                    <a:alpha val="43137"/>
                  </a:srgbClr>
                </a:outerShdw>
              </a:effectLst>
            </a:endParaRPr>
          </a:p>
        </p:txBody>
      </p:sp>
      <p:sp>
        <p:nvSpPr>
          <p:cNvPr id="3" name="Content Placeholder 2">
            <a:extLst>
              <a:ext uri="{FF2B5EF4-FFF2-40B4-BE49-F238E27FC236}">
                <a16:creationId xmlns:a16="http://schemas.microsoft.com/office/drawing/2014/main" xmlns="" id="{086B3432-FB3D-496F-8BDF-A28E2DA5A6E0}"/>
              </a:ext>
            </a:extLst>
          </p:cNvPr>
          <p:cNvSpPr>
            <a:spLocks noGrp="1"/>
          </p:cNvSpPr>
          <p:nvPr>
            <p:ph idx="1"/>
          </p:nvPr>
        </p:nvSpPr>
        <p:spPr>
          <a:xfrm>
            <a:off x="899319" y="2468085"/>
            <a:ext cx="4332088" cy="4685833"/>
          </a:xfrm>
        </p:spPr>
        <p:txBody>
          <a:bodyPr>
            <a:normAutofit/>
          </a:bodyPr>
          <a:lstStyle/>
          <a:p>
            <a:pPr marL="402031" indent="-402031">
              <a:buFont typeface="+mj-lt"/>
              <a:buAutoNum type="arabicPeriod"/>
            </a:pPr>
            <a:r>
              <a:rPr lang="en-US" u="sng" dirty="0" smtClean="0"/>
              <a:t>ADMINISTARTOR</a:t>
            </a:r>
            <a:endParaRPr lang="en-US" dirty="0"/>
          </a:p>
          <a:p>
            <a:pPr lvl="1">
              <a:lnSpc>
                <a:spcPct val="150000"/>
              </a:lnSpc>
            </a:pPr>
            <a:r>
              <a:rPr lang="en-US" sz="1900" dirty="0" smtClean="0"/>
              <a:t>Login</a:t>
            </a:r>
          </a:p>
          <a:p>
            <a:pPr lvl="1">
              <a:lnSpc>
                <a:spcPct val="150000"/>
              </a:lnSpc>
            </a:pPr>
            <a:r>
              <a:rPr lang="en-US" sz="1900" dirty="0" smtClean="0"/>
              <a:t>See Subscribers List</a:t>
            </a:r>
            <a:endParaRPr lang="en-US" sz="1900" dirty="0"/>
          </a:p>
          <a:p>
            <a:pPr lvl="1">
              <a:lnSpc>
                <a:spcPct val="150000"/>
              </a:lnSpc>
            </a:pPr>
            <a:r>
              <a:rPr lang="en-US" sz="1900" dirty="0"/>
              <a:t>See </a:t>
            </a:r>
            <a:r>
              <a:rPr lang="en-US" sz="1900" dirty="0" smtClean="0"/>
              <a:t>Client details</a:t>
            </a:r>
          </a:p>
          <a:p>
            <a:pPr lvl="1">
              <a:lnSpc>
                <a:spcPct val="150000"/>
              </a:lnSpc>
            </a:pPr>
            <a:r>
              <a:rPr lang="en-US" sz="1900" dirty="0" smtClean="0"/>
              <a:t>See Contact us messages</a:t>
            </a:r>
          </a:p>
          <a:p>
            <a:pPr lvl="1">
              <a:lnSpc>
                <a:spcPct val="150000"/>
              </a:lnSpc>
            </a:pPr>
            <a:r>
              <a:rPr lang="en-US" sz="1900" dirty="0" smtClean="0"/>
              <a:t>See </a:t>
            </a:r>
            <a:r>
              <a:rPr lang="en-US" sz="1900" dirty="0"/>
              <a:t>Client booking details</a:t>
            </a:r>
          </a:p>
          <a:p>
            <a:pPr lvl="1">
              <a:lnSpc>
                <a:spcPct val="150000"/>
              </a:lnSpc>
            </a:pPr>
            <a:r>
              <a:rPr lang="en-US" sz="1900" dirty="0"/>
              <a:t>Logout</a:t>
            </a:r>
          </a:p>
          <a:p>
            <a:pPr marL="321627" lvl="1" indent="0">
              <a:buNone/>
            </a:pPr>
            <a:endParaRPr lang="en-US" sz="1900" dirty="0" smtClean="0"/>
          </a:p>
          <a:p>
            <a:pPr marL="321627" lvl="1" indent="0">
              <a:buNone/>
            </a:pPr>
            <a:endParaRPr lang="en-US" sz="1900" dirty="0"/>
          </a:p>
          <a:p>
            <a:pPr marL="402031" indent="-402031">
              <a:buFont typeface="+mj-lt"/>
              <a:buAutoNum type="arabicPeriod"/>
            </a:pPr>
            <a:endParaRPr lang="en-IN" dirty="0"/>
          </a:p>
        </p:txBody>
      </p:sp>
      <p:sp>
        <p:nvSpPr>
          <p:cNvPr id="6" name="TextBox 5"/>
          <p:cNvSpPr txBox="1"/>
          <p:nvPr/>
        </p:nvSpPr>
        <p:spPr>
          <a:xfrm>
            <a:off x="6690521" y="2393743"/>
            <a:ext cx="4876800" cy="4623258"/>
          </a:xfrm>
          <a:prstGeom prst="rect">
            <a:avLst/>
          </a:prstGeom>
          <a:noFill/>
        </p:spPr>
        <p:txBody>
          <a:bodyPr wrap="square" lIns="91384" tIns="45691" rIns="91384" bIns="45691" rtlCol="0">
            <a:spAutoFit/>
          </a:bodyPr>
          <a:lstStyle/>
          <a:p>
            <a:pPr marL="402031" indent="-402031" defTabSz="913841">
              <a:spcBef>
                <a:spcPts val="353"/>
              </a:spcBef>
              <a:buClr>
                <a:srgbClr val="A04DA3"/>
              </a:buClr>
            </a:pPr>
            <a:r>
              <a:rPr lang="en-US" sz="3200" dirty="0"/>
              <a:t>2. </a:t>
            </a:r>
            <a:r>
              <a:rPr lang="en-US" sz="3200" u="sng" dirty="0"/>
              <a:t>CLIENT </a:t>
            </a:r>
            <a:r>
              <a:rPr lang="en-US" sz="3200" u="sng" dirty="0"/>
              <a:t>/ USER</a:t>
            </a:r>
          </a:p>
          <a:p>
            <a:pPr marL="779041" lvl="1" indent="-300487" defTabSz="913841">
              <a:lnSpc>
                <a:spcPct val="150000"/>
              </a:lnSpc>
              <a:spcBef>
                <a:spcPct val="20000"/>
              </a:spcBef>
              <a:buClr>
                <a:schemeClr val="accent1"/>
              </a:buClr>
              <a:buSzPct val="85000"/>
              <a:buFont typeface="Wingdings 2"/>
              <a:buChar char=""/>
            </a:pPr>
            <a:r>
              <a:rPr lang="en-US" dirty="0"/>
              <a:t>Login</a:t>
            </a:r>
          </a:p>
          <a:p>
            <a:pPr marL="779041" lvl="1" indent="-300487" defTabSz="913841">
              <a:lnSpc>
                <a:spcPct val="150000"/>
              </a:lnSpc>
              <a:spcBef>
                <a:spcPct val="20000"/>
              </a:spcBef>
              <a:buClr>
                <a:schemeClr val="accent1"/>
              </a:buClr>
              <a:buSzPct val="85000"/>
              <a:buFont typeface="Wingdings 2"/>
              <a:buChar char=""/>
            </a:pPr>
            <a:r>
              <a:rPr lang="en-US" dirty="0"/>
              <a:t>View and Book Packages</a:t>
            </a:r>
          </a:p>
          <a:p>
            <a:pPr marL="779041" lvl="1" indent="-300487" defTabSz="913841">
              <a:lnSpc>
                <a:spcPct val="150000"/>
              </a:lnSpc>
              <a:spcBef>
                <a:spcPct val="20000"/>
              </a:spcBef>
              <a:buClr>
                <a:schemeClr val="accent1"/>
              </a:buClr>
              <a:buSzPct val="85000"/>
              <a:buFont typeface="Wingdings 2"/>
              <a:buChar char=""/>
            </a:pPr>
            <a:r>
              <a:rPr lang="en-US" dirty="0"/>
              <a:t>Fill Booking Form</a:t>
            </a:r>
          </a:p>
          <a:p>
            <a:pPr marL="779041" lvl="1" indent="-300487" defTabSz="913841">
              <a:lnSpc>
                <a:spcPct val="150000"/>
              </a:lnSpc>
              <a:spcBef>
                <a:spcPct val="20000"/>
              </a:spcBef>
              <a:buClr>
                <a:schemeClr val="accent1"/>
              </a:buClr>
              <a:buSzPct val="85000"/>
              <a:buFont typeface="Wingdings 2"/>
              <a:buChar char=""/>
            </a:pPr>
            <a:r>
              <a:rPr lang="en-US" dirty="0"/>
              <a:t>Fill Contact Form</a:t>
            </a:r>
          </a:p>
          <a:p>
            <a:pPr marL="779041" lvl="1" indent="-300487" defTabSz="913841">
              <a:lnSpc>
                <a:spcPct val="150000"/>
              </a:lnSpc>
              <a:spcBef>
                <a:spcPct val="20000"/>
              </a:spcBef>
              <a:buClr>
                <a:schemeClr val="accent1"/>
              </a:buClr>
              <a:buSzPct val="85000"/>
              <a:buFont typeface="Wingdings 2"/>
              <a:buChar char=""/>
            </a:pPr>
            <a:r>
              <a:rPr lang="en-US" dirty="0"/>
              <a:t>Can Subscribe</a:t>
            </a:r>
          </a:p>
          <a:p>
            <a:pPr marL="779041" lvl="1" indent="-300487" defTabSz="913841">
              <a:lnSpc>
                <a:spcPct val="150000"/>
              </a:lnSpc>
              <a:spcBef>
                <a:spcPct val="20000"/>
              </a:spcBef>
              <a:buClr>
                <a:schemeClr val="accent1"/>
              </a:buClr>
              <a:buSzPct val="85000"/>
              <a:buFont typeface="Wingdings 2"/>
              <a:buChar char=""/>
            </a:pPr>
            <a:r>
              <a:rPr lang="en-US" dirty="0"/>
              <a:t>See Blogs and News</a:t>
            </a:r>
          </a:p>
          <a:p>
            <a:pPr marL="779041" lvl="1" indent="-300487" defTabSz="913841">
              <a:lnSpc>
                <a:spcPct val="150000"/>
              </a:lnSpc>
              <a:spcBef>
                <a:spcPct val="20000"/>
              </a:spcBef>
              <a:buClr>
                <a:schemeClr val="accent1"/>
              </a:buClr>
              <a:buSzPct val="85000"/>
              <a:buFont typeface="Wingdings 2"/>
              <a:buChar char=""/>
            </a:pPr>
            <a:r>
              <a:rPr lang="en-US" dirty="0"/>
              <a:t>Logout</a:t>
            </a:r>
          </a:p>
          <a:p>
            <a:pPr defTabSz="913841">
              <a:lnSpc>
                <a:spcPct val="150000"/>
              </a:lnSpc>
              <a:spcBef>
                <a:spcPts val="353"/>
              </a:spcBef>
              <a:buClr>
                <a:srgbClr val="A04DA3"/>
              </a:buClr>
            </a:pPr>
            <a:r>
              <a:rPr lang="en-US" sz="2200" dirty="0">
                <a:solidFill>
                  <a:prstClr val="black"/>
                </a:solidFill>
              </a:rPr>
              <a:t>	</a:t>
            </a:r>
            <a:endParaRPr lang="en-US" dirty="0"/>
          </a:p>
        </p:txBody>
      </p:sp>
    </p:spTree>
    <p:extLst>
      <p:ext uri="{BB962C8B-B14F-4D97-AF65-F5344CB8AC3E}">
        <p14:creationId xmlns:p14="http://schemas.microsoft.com/office/powerpoint/2010/main" xmlns="" val="154621954"/>
      </p:ext>
    </p:extLst>
  </p:cSld>
  <p:clrMapOvr>
    <a:masterClrMapping/>
  </p:clrMapOvr>
  <p:transition>
    <p:fade thruBlk="1"/>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8319" y="609600"/>
            <a:ext cx="10945654" cy="1137920"/>
          </a:xfrm>
        </p:spPr>
        <p:txBody>
          <a:bodyPr>
            <a:normAutofit/>
          </a:bodyPr>
          <a:lstStyle/>
          <a:p>
            <a:r>
              <a:rPr lang="en-US" b="1" u="sng" dirty="0" smtClean="0"/>
              <a:t>Data Flow Diagram</a:t>
            </a:r>
            <a:endParaRPr lang="en-US" b="1" u="sng" dirty="0"/>
          </a:p>
        </p:txBody>
      </p:sp>
      <p:pic>
        <p:nvPicPr>
          <p:cNvPr id="4" name="image4.png" descr="C:\Users\Ravindra Chaudhary\Documents\FINAL DFD.png"/>
          <p:cNvPicPr>
            <a:picLocks noGrp="1"/>
          </p:cNvPicPr>
          <p:nvPr>
            <p:ph idx="1"/>
          </p:nvPr>
        </p:nvPicPr>
        <p:blipFill>
          <a:blip r:embed="rId2" cstate="print"/>
          <a:stretch>
            <a:fillRect/>
          </a:stretch>
        </p:blipFill>
        <p:spPr>
          <a:xfrm>
            <a:off x="2728119" y="2286000"/>
            <a:ext cx="6694283" cy="4683125"/>
          </a:xfrm>
          <a:prstGeom prst="rect">
            <a:avLst/>
          </a:prstGeom>
        </p:spPr>
      </p:pic>
    </p:spTree>
  </p:cSld>
  <p:clrMapOvr>
    <a:masterClrMapping/>
  </p:clrMapOvr>
  <p:transition>
    <p:fade thruBlk="1"/>
  </p:transition>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3.xml.rels><?xml version="1.0" encoding="UTF-8" standalone="yes"?>
<Relationships xmlns="http://schemas.openxmlformats.org/package/2006/relationships"><Relationship Id="rId1" Type="http://schemas.openxmlformats.org/officeDocument/2006/relationships/image" Target="../media/image2.jpeg"/></Relationships>
</file>

<file path=ppt/theme/_rels/theme4.xml.rels><?xml version="1.0" encoding="UTF-8" standalone="yes"?>
<Relationships xmlns="http://schemas.openxmlformats.org/package/2006/relationships"><Relationship Id="rId1" Type="http://schemas.openxmlformats.org/officeDocument/2006/relationships/image" Target="../media/image2.jpeg"/></Relationships>
</file>

<file path=ppt/theme/_rels/theme5.xml.rels><?xml version="1.0" encoding="UTF-8" standalone="yes"?>
<Relationships xmlns="http://schemas.openxmlformats.org/package/2006/relationships"><Relationship Id="rId1" Type="http://schemas.openxmlformats.org/officeDocument/2006/relationships/image" Target="../media/image3.jpeg"/></Relationships>
</file>

<file path=ppt/theme/theme1.xml><?xml version="1.0" encoding="utf-8"?>
<a:theme xmlns:a="http://schemas.openxmlformats.org/drawingml/2006/main" name="1_Aspect">
  <a:themeElements>
    <a:clrScheme name="Aspect">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Aspect">
      <a:maj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majorFont>
      <a:min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minorFont>
    </a:fontScheme>
    <a:fmtScheme name="Aspect">
      <a:fillStyleLst>
        <a:solidFill>
          <a:schemeClr val="phClr"/>
        </a:solidFill>
        <a:gradFill rotWithShape="1">
          <a:gsLst>
            <a:gs pos="0">
              <a:schemeClr val="phClr">
                <a:tint val="65000"/>
                <a:satMod val="270000"/>
              </a:schemeClr>
            </a:gs>
            <a:gs pos="25000">
              <a:schemeClr val="phClr">
                <a:tint val="60000"/>
                <a:satMod val="300000"/>
              </a:schemeClr>
            </a:gs>
            <a:gs pos="100000">
              <a:schemeClr val="phClr">
                <a:tint val="29000"/>
                <a:satMod val="400000"/>
              </a:schemeClr>
            </a:gs>
          </a:gsLst>
          <a:lin ang="16200000" scaled="1"/>
        </a:gradFill>
        <a:gradFill rotWithShape="1">
          <a:gsLst>
            <a:gs pos="0">
              <a:schemeClr val="phClr">
                <a:shade val="45000"/>
                <a:satMod val="155000"/>
              </a:schemeClr>
            </a:gs>
            <a:gs pos="60000">
              <a:schemeClr val="phClr">
                <a:shade val="95000"/>
                <a:satMod val="150000"/>
              </a:schemeClr>
            </a:gs>
            <a:gs pos="100000">
              <a:schemeClr val="phClr">
                <a:tint val="87000"/>
                <a:satMod val="250000"/>
              </a:schemeClr>
            </a:gs>
          </a:gsLst>
          <a:lin ang="16200000" scaled="0"/>
        </a:gradFill>
      </a:fillStyleLst>
      <a:lnStyleLst>
        <a:ln w="9525" cap="flat" cmpd="sng" algn="ctr">
          <a:solidFill>
            <a:schemeClr val="phClr">
              <a:satMod val="150000"/>
            </a:schemeClr>
          </a:solidFill>
          <a:prstDash val="solid"/>
        </a:ln>
        <a:ln w="42500" cap="flat" cmpd="sng" algn="ctr">
          <a:solidFill>
            <a:schemeClr val="phClr"/>
          </a:solidFill>
          <a:prstDash val="solid"/>
        </a:ln>
        <a:ln w="38100" cap="flat" cmpd="sng" algn="ctr">
          <a:solidFill>
            <a:schemeClr val="phClr"/>
          </a:solidFill>
          <a:prstDash val="solid"/>
        </a:ln>
      </a:lnStyleLst>
      <a:effectStyleLst>
        <a:effectStyle>
          <a:effectLst>
            <a:outerShdw blurRad="65500" dist="38100" dir="5400000" rotWithShape="0">
              <a:srgbClr val="000000">
                <a:alpha val="40000"/>
              </a:srgbClr>
            </a:outerShdw>
          </a:effectLst>
        </a:effectStyle>
        <a:effectStyle>
          <a:effectLst>
            <a:outerShdw blurRad="65500" dist="38100" dir="5400000" rotWithShape="0">
              <a:srgbClr val="000000">
                <a:alpha val="40000"/>
              </a:srgbClr>
            </a:outerShdw>
          </a:effectLst>
        </a:effectStyle>
        <a:effectStyle>
          <a:effectLst>
            <a:outerShdw blurRad="65500" dist="38100" dir="5400000" rotWithShape="0">
              <a:srgbClr val="000000">
                <a:alpha val="40000"/>
              </a:srgbClr>
            </a:outerShdw>
          </a:effectLst>
          <a:scene3d>
            <a:camera prst="orthographicFront" fov="0">
              <a:rot lat="0" lon="0" rev="0"/>
            </a:camera>
            <a:lightRig rig="contrasting" dir="t">
              <a:rot lat="0" lon="0" rev="12000000"/>
            </a:lightRig>
          </a:scene3d>
          <a:sp3d prstMaterial="powder">
            <a:bevelT h="50800"/>
          </a:sp3d>
        </a:effectStyle>
      </a:effectStyleLst>
      <a:bgFillStyleLst>
        <a:solidFill>
          <a:schemeClr val="phClr"/>
        </a:solidFill>
        <a:gradFill rotWithShape="1">
          <a:gsLst>
            <a:gs pos="0">
              <a:schemeClr val="phClr">
                <a:shade val="35000"/>
                <a:satMod val="150000"/>
              </a:schemeClr>
            </a:gs>
            <a:gs pos="45000">
              <a:schemeClr val="phClr">
                <a:shade val="68000"/>
                <a:satMod val="155000"/>
              </a:schemeClr>
            </a:gs>
            <a:gs pos="100000">
              <a:schemeClr val="phClr">
                <a:tint val="70000"/>
                <a:satMod val="175000"/>
              </a:schemeClr>
            </a:gs>
          </a:gsLst>
          <a:lin ang="16200000" scaled="0"/>
        </a:gradFill>
        <a:blipFill>
          <a:blip xmlns:r="http://schemas.openxmlformats.org/officeDocument/2006/relationships" r:embed="rId1">
            <a:duotone>
              <a:schemeClr val="phClr">
                <a:shade val="800"/>
                <a:satMod val="150000"/>
              </a:schemeClr>
              <a:schemeClr val="phClr">
                <a:tint val="80000"/>
                <a:satMod val="150000"/>
              </a:schemeClr>
            </a:duotone>
          </a:blip>
          <a:tile tx="0" ty="0" sx="75000" sy="75000" flip="none" algn="tl"/>
        </a:blipFill>
      </a:bgFillStyleLst>
    </a:fmtScheme>
  </a:themeElements>
  <a:objectDefaults/>
  <a:extraClrSchemeLst/>
</a:theme>
</file>

<file path=ppt/theme/theme2.xml><?xml version="1.0" encoding="utf-8"?>
<a:theme xmlns:a="http://schemas.openxmlformats.org/drawingml/2006/main" name="Technic">
  <a:themeElements>
    <a:clrScheme name="Technic">
      <a:dk1>
        <a:sysClr val="windowText" lastClr="000000"/>
      </a:dk1>
      <a:lt1>
        <a:sysClr val="window" lastClr="FFFFFF"/>
      </a:lt1>
      <a:dk2>
        <a:srgbClr val="3B3B3B"/>
      </a:dk2>
      <a:lt2>
        <a:srgbClr val="D4D2D0"/>
      </a:lt2>
      <a:accent1>
        <a:srgbClr val="6EA0B0"/>
      </a:accent1>
      <a:accent2>
        <a:srgbClr val="CCAF0A"/>
      </a:accent2>
      <a:accent3>
        <a:srgbClr val="8D89A4"/>
      </a:accent3>
      <a:accent4>
        <a:srgbClr val="748560"/>
      </a:accent4>
      <a:accent5>
        <a:srgbClr val="9E9273"/>
      </a:accent5>
      <a:accent6>
        <a:srgbClr val="7E848D"/>
      </a:accent6>
      <a:hlink>
        <a:srgbClr val="00C8C3"/>
      </a:hlink>
      <a:folHlink>
        <a:srgbClr val="A116E0"/>
      </a:folHlink>
    </a:clrScheme>
    <a:fontScheme name="Technic">
      <a:majorFont>
        <a:latin typeface="Franklin Gothic Book"/>
        <a:ea typeface=""/>
        <a:cs typeface=""/>
        <a:font script="Jpan" typeface="ＭＳ Ｐゴシック"/>
        <a:font script="Hang" typeface="HY견고딕"/>
        <a:font script="Hans" typeface="宋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HGｺﾞｼｯｸM"/>
        <a:font script="Hang" typeface="HY중고딕"/>
        <a:font script="Hans" typeface="黑体"/>
        <a:font script="Hant" typeface="微軟正黑體"/>
        <a:font script="Arab" typeface="Tahoma"/>
        <a:font script="Hebr" typeface="Levenim MT"/>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Technic">
      <a:fillStyleLst>
        <a:solidFill>
          <a:schemeClr val="phClr"/>
        </a:solidFill>
        <a:gradFill rotWithShape="1">
          <a:gsLst>
            <a:gs pos="0">
              <a:schemeClr val="phClr">
                <a:tint val="1000"/>
              </a:schemeClr>
            </a:gs>
            <a:gs pos="68000">
              <a:schemeClr val="phClr">
                <a:tint val="77000"/>
              </a:schemeClr>
            </a:gs>
            <a:gs pos="81000">
              <a:schemeClr val="phClr">
                <a:tint val="79000"/>
              </a:schemeClr>
            </a:gs>
            <a:gs pos="86000">
              <a:schemeClr val="phClr">
                <a:tint val="73000"/>
              </a:schemeClr>
            </a:gs>
            <a:gs pos="100000">
              <a:schemeClr val="phClr">
                <a:tint val="35000"/>
              </a:schemeClr>
            </a:gs>
          </a:gsLst>
          <a:lin ang="5400000" scaled="1"/>
        </a:gradFill>
        <a:gradFill rotWithShape="1">
          <a:gsLst>
            <a:gs pos="0">
              <a:schemeClr val="phClr">
                <a:tint val="73000"/>
                <a:satMod val="150000"/>
              </a:schemeClr>
            </a:gs>
            <a:gs pos="25000">
              <a:schemeClr val="phClr">
                <a:tint val="96000"/>
                <a:shade val="80000"/>
                <a:satMod val="105000"/>
              </a:schemeClr>
            </a:gs>
            <a:gs pos="38000">
              <a:schemeClr val="phClr">
                <a:tint val="96000"/>
                <a:shade val="59000"/>
                <a:satMod val="120000"/>
              </a:schemeClr>
            </a:gs>
            <a:gs pos="55000">
              <a:schemeClr val="phClr">
                <a:shade val="57000"/>
                <a:satMod val="120000"/>
              </a:schemeClr>
            </a:gs>
            <a:gs pos="80000">
              <a:schemeClr val="phClr">
                <a:shade val="56000"/>
                <a:satMod val="145000"/>
              </a:schemeClr>
            </a:gs>
            <a:gs pos="88000">
              <a:schemeClr val="phClr">
                <a:shade val="63000"/>
                <a:satMod val="160000"/>
              </a:schemeClr>
            </a:gs>
            <a:gs pos="100000">
              <a:schemeClr val="phClr">
                <a:tint val="99555"/>
                <a:satMod val="155000"/>
              </a:schemeClr>
            </a:gs>
          </a:gsLst>
          <a:lin ang="5400000" scaled="1"/>
        </a:gradFill>
      </a:fillStyleLst>
      <a:lnStyleLst>
        <a:ln w="9525" cap="flat" cmpd="sng" algn="ctr">
          <a:solidFill>
            <a:schemeClr val="phClr">
              <a:shade val="60000"/>
              <a:satMod val="300000"/>
            </a:schemeClr>
          </a:solidFill>
          <a:prstDash val="solid"/>
        </a:ln>
        <a:ln w="19050" cap="flat" cmpd="sng" algn="ctr">
          <a:solidFill>
            <a:schemeClr val="phClr"/>
          </a:solidFill>
          <a:prstDash val="solid"/>
        </a:ln>
        <a:ln w="19050" cap="flat" cmpd="sng" algn="ctr">
          <a:solidFill>
            <a:schemeClr val="phClr"/>
          </a:solidFill>
          <a:prstDash val="solid"/>
        </a:ln>
      </a:lnStyleLst>
      <a:effectStyleLst>
        <a:effectStyle>
          <a:effectLst>
            <a:glow rad="63500">
              <a:schemeClr val="phClr">
                <a:tint val="30000"/>
                <a:shade val="95000"/>
                <a:satMod val="300000"/>
                <a:alpha val="50000"/>
              </a:schemeClr>
            </a:glow>
          </a:effectLst>
        </a:effectStyle>
        <a:effectStyle>
          <a:effectLst>
            <a:glow rad="70000">
              <a:schemeClr val="phClr">
                <a:tint val="30000"/>
                <a:shade val="95000"/>
                <a:satMod val="300000"/>
                <a:alpha val="50000"/>
              </a:schemeClr>
            </a:glow>
          </a:effectLst>
        </a:effectStyle>
        <a:effectStyle>
          <a:effectLst>
            <a:glow rad="76200">
              <a:schemeClr val="phClr">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phClr">
                <a:shade val="30000"/>
                <a:satMod val="200000"/>
              </a:schemeClr>
            </a:contourClr>
          </a:sp3d>
        </a:effectStyle>
      </a:effectStyleLst>
      <a:bgFillStyleLst>
        <a:solidFill>
          <a:schemeClr val="phClr"/>
        </a:solidFill>
        <a:gradFill rotWithShape="1">
          <a:gsLst>
            <a:gs pos="0">
              <a:schemeClr val="phClr">
                <a:shade val="40000"/>
                <a:satMod val="150000"/>
              </a:schemeClr>
            </a:gs>
            <a:gs pos="30000">
              <a:schemeClr val="phClr">
                <a:shade val="60000"/>
                <a:satMod val="150000"/>
              </a:schemeClr>
            </a:gs>
            <a:gs pos="100000">
              <a:schemeClr val="phClr">
                <a:tint val="83000"/>
                <a:satMod val="200000"/>
              </a:schemeClr>
            </a:gs>
          </a:gsLst>
          <a:lin ang="13000000" scaled="0"/>
        </a:gradFill>
        <a:gradFill rotWithShape="1">
          <a:gsLst>
            <a:gs pos="0">
              <a:schemeClr val="phClr">
                <a:tint val="78000"/>
                <a:satMod val="220000"/>
              </a:schemeClr>
            </a:gs>
            <a:gs pos="100000">
              <a:schemeClr val="phClr">
                <a:shade val="35000"/>
                <a:satMod val="155000"/>
              </a:schemeClr>
            </a:gs>
          </a:gsLst>
          <a:path path="circle">
            <a:fillToRect l="60000" t="50000" r="40000" b="50000"/>
          </a:path>
        </a:gradFill>
      </a:bgFillStyleLst>
    </a:fmtScheme>
  </a:themeElements>
  <a:objectDefaults/>
  <a:extraClrSchemeLst/>
</a:theme>
</file>

<file path=ppt/theme/theme3.xml><?xml version="1.0" encoding="utf-8"?>
<a:theme xmlns:a="http://schemas.openxmlformats.org/drawingml/2006/main" name="Flow">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Flow">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scene3d>
            <a:camera prst="orthographicFront" fov="0">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ppt/theme/theme4.xml><?xml version="1.0" encoding="utf-8"?>
<a:theme xmlns:a="http://schemas.openxmlformats.org/drawingml/2006/main" name="1_Flow">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Flow">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scene3d>
            <a:camera prst="orthographicFront" fov="0">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ppt/theme/theme5.xml><?xml version="1.0" encoding="utf-8"?>
<a:theme xmlns:a="http://schemas.openxmlformats.org/drawingml/2006/main" name="Urban">
  <a:themeElements>
    <a:clrScheme name="Urban">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Urban">
      <a:majorFont>
        <a:latin typeface="Trebuchet MS"/>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Georgia"/>
        <a:ea typeface=""/>
        <a:cs typeface=""/>
        <a:font script="Jpan" typeface="HG明朝B"/>
        <a:font script="Hang" typeface="맑은 고딕"/>
        <a:font script="Hans" typeface="宋体"/>
        <a:font script="Hant" typeface="新細明體"/>
        <a:font script="Arab" typeface="Arial"/>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Urban">
      <a:fillStyleLst>
        <a:solidFill>
          <a:schemeClr val="phClr"/>
        </a:solidFill>
        <a:gradFill rotWithShape="1">
          <a:gsLst>
            <a:gs pos="0">
              <a:schemeClr val="phClr">
                <a:tint val="1000"/>
                <a:satMod val="255000"/>
              </a:schemeClr>
            </a:gs>
            <a:gs pos="55000">
              <a:schemeClr val="phClr">
                <a:tint val="12000"/>
                <a:satMod val="255000"/>
              </a:schemeClr>
            </a:gs>
            <a:gs pos="100000">
              <a:schemeClr val="phClr">
                <a:tint val="45000"/>
                <a:satMod val="250000"/>
              </a:schemeClr>
            </a:gs>
          </a:gsLst>
          <a:path path="circle">
            <a:fillToRect l="-40000" t="-90000" r="140000" b="190000"/>
          </a:path>
        </a:gradFill>
        <a:gradFill rotWithShape="1">
          <a:gsLst>
            <a:gs pos="0">
              <a:schemeClr val="phClr">
                <a:tint val="43000"/>
                <a:satMod val="165000"/>
              </a:schemeClr>
            </a:gs>
            <a:gs pos="55000">
              <a:schemeClr val="phClr">
                <a:tint val="83000"/>
                <a:satMod val="155000"/>
              </a:schemeClr>
            </a:gs>
            <a:gs pos="100000">
              <a:schemeClr val="phClr">
                <a:shade val="85000"/>
              </a:schemeClr>
            </a:gs>
          </a:gsLst>
          <a:path path="circle">
            <a:fillToRect l="-40000" t="-90000" r="140000" b="190000"/>
          </a:path>
        </a:gradFill>
      </a:fillStyleLst>
      <a:lnStyleLst>
        <a:ln w="9525" cap="flat" cmpd="sng" algn="ctr">
          <a:solidFill>
            <a:schemeClr val="phClr"/>
          </a:solidFill>
          <a:prstDash val="solid"/>
        </a:ln>
        <a:ln w="19050" cap="flat" cmpd="sng" algn="ctr">
          <a:solidFill>
            <a:schemeClr val="phClr"/>
          </a:solidFill>
          <a:prstDash val="solid"/>
        </a:ln>
        <a:ln w="31750" cap="flat" cmpd="sng" algn="ctr">
          <a:solidFill>
            <a:schemeClr val="phClr"/>
          </a:solidFill>
          <a:prstDash val="solid"/>
        </a:ln>
      </a:lnStyleLst>
      <a:effectStyleLst>
        <a:effectStyle>
          <a:effectLst>
            <a:outerShdw blurRad="51500" dist="25400" dir="5400000" rotWithShape="0">
              <a:srgbClr val="000000">
                <a:alpha val="40000"/>
              </a:srgbClr>
            </a:outerShdw>
          </a:effectLst>
        </a:effectStyle>
        <a:effectStyle>
          <a:effectLst>
            <a:outerShdw blurRad="50800" dist="25400" dir="5400000" rotWithShape="0">
              <a:srgbClr val="000000">
                <a:alpha val="45000"/>
              </a:srgbClr>
            </a:outerShdw>
          </a:effectLst>
        </a:effectStyle>
        <a:effectStyle>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chemeClr val="phClr">
                <a:satMod val="115000"/>
              </a:schemeClr>
            </a:contourClr>
          </a:sp3d>
        </a:effectStyle>
      </a:effectStyleLst>
      <a:bgFillStyleLst>
        <a:solidFill>
          <a:schemeClr val="phClr"/>
        </a:solidFill>
        <a:gradFill rotWithShape="1">
          <a:gsLst>
            <a:gs pos="100000">
              <a:schemeClr val="phClr">
                <a:tint val="80000"/>
                <a:satMod val="250000"/>
              </a:schemeClr>
            </a:gs>
            <a:gs pos="60000">
              <a:schemeClr val="phClr">
                <a:shade val="38000"/>
                <a:satMod val="175000"/>
              </a:schemeClr>
            </a:gs>
            <a:gs pos="0">
              <a:schemeClr val="phClr">
                <a:shade val="30000"/>
                <a:satMod val="175000"/>
              </a:schemeClr>
            </a:gs>
          </a:gsLst>
          <a:lin ang="5400000" scaled="0"/>
        </a:gradFill>
        <a:blipFill>
          <a:blip xmlns:r="http://schemas.openxmlformats.org/officeDocument/2006/relationships" r:embed="rId1">
            <a:duotone>
              <a:schemeClr val="phClr">
                <a:shade val="48000"/>
              </a:schemeClr>
              <a:schemeClr val="phClr">
                <a:tint val="96000"/>
                <a:satMod val="150000"/>
              </a:schemeClr>
            </a:duotone>
          </a:blip>
          <a:tile tx="0" ty="0" sx="80000" sy="80000" flip="none"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Aspect</Template>
  <TotalTime>6016</TotalTime>
  <Words>620</Words>
  <Application>Microsoft Office PowerPoint</Application>
  <PresentationFormat>Custom</PresentationFormat>
  <Paragraphs>82</Paragraphs>
  <Slides>18</Slides>
  <Notes>0</Notes>
  <HiddenSlides>0</HiddenSlides>
  <MMClips>0</MMClips>
  <ScaleCrop>false</ScaleCrop>
  <HeadingPairs>
    <vt:vector size="4" baseType="variant">
      <vt:variant>
        <vt:lpstr>Theme</vt:lpstr>
      </vt:variant>
      <vt:variant>
        <vt:i4>5</vt:i4>
      </vt:variant>
      <vt:variant>
        <vt:lpstr>Slide Titles</vt:lpstr>
      </vt:variant>
      <vt:variant>
        <vt:i4>18</vt:i4>
      </vt:variant>
    </vt:vector>
  </HeadingPairs>
  <TitlesOfParts>
    <vt:vector size="23" baseType="lpstr">
      <vt:lpstr>1_Aspect</vt:lpstr>
      <vt:lpstr>Technic</vt:lpstr>
      <vt:lpstr>Flow</vt:lpstr>
      <vt:lpstr>1_Flow</vt:lpstr>
      <vt:lpstr>Urban</vt:lpstr>
      <vt:lpstr>Slide 1</vt:lpstr>
      <vt:lpstr>Presentation on:</vt:lpstr>
      <vt:lpstr>What is Travelore ?</vt:lpstr>
      <vt:lpstr>Why Travelore ?</vt:lpstr>
      <vt:lpstr>Objective</vt:lpstr>
      <vt:lpstr>Feasibility </vt:lpstr>
      <vt:lpstr>Technology Used</vt:lpstr>
      <vt:lpstr>Product Function</vt:lpstr>
      <vt:lpstr>Data Flow Diagram</vt:lpstr>
      <vt:lpstr>ER Diagram</vt:lpstr>
      <vt:lpstr>Modules</vt:lpstr>
      <vt:lpstr>Snapshots</vt:lpstr>
      <vt:lpstr>Slide 13</vt:lpstr>
      <vt:lpstr>Slide 14</vt:lpstr>
      <vt:lpstr>Slide 15</vt:lpstr>
      <vt:lpstr>Future Scope</vt:lpstr>
      <vt:lpstr>Conclusion</vt:lpstr>
      <vt:lpstr>Slide 18</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lenovo</dc:creator>
  <cp:lastModifiedBy>lenovo</cp:lastModifiedBy>
  <cp:revision>58</cp:revision>
  <dcterms:created xsi:type="dcterms:W3CDTF">2021-10-12T07:33:09Z</dcterms:created>
  <dcterms:modified xsi:type="dcterms:W3CDTF">2021-10-16T11:49:17Z</dcterms:modified>
</cp:coreProperties>
</file>